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Trebuchet MS"/>
      </a:defRPr>
    </a:lvl1pPr>
    <a:lvl2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Trebuchet MS"/>
      </a:defRPr>
    </a:lvl2pPr>
    <a:lvl3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Trebuchet MS"/>
      </a:defRPr>
    </a:lvl3pPr>
    <a:lvl4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Trebuchet MS"/>
      </a:defRPr>
    </a:lvl4pPr>
    <a:lvl5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Trebuchet MS"/>
      </a:defRPr>
    </a:lvl5pPr>
    <a:lvl6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Trebuchet MS"/>
      </a:defRPr>
    </a:lvl6pPr>
    <a:lvl7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Trebuchet MS"/>
      </a:defRPr>
    </a:lvl7pPr>
    <a:lvl8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Trebuchet MS"/>
      </a:defRPr>
    </a:lvl8pPr>
    <a:lvl9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Trebuchet M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D2E9"/>
          </a:solidFill>
        </a:fill>
      </a:tcStyle>
    </a:wholeTbl>
    <a:band2H>
      <a:tcTxStyle/>
      <a:tcStyle>
        <a:tcBdr/>
        <a:fill>
          <a:solidFill>
            <a:srgbClr val="E6EAF4"/>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CDACA"/>
          </a:solidFill>
        </a:fill>
      </a:tcStyle>
    </a:wholeTbl>
    <a:band2H>
      <a:tcTxStyle/>
      <a:tcStyle>
        <a:tcBdr/>
        <a:fill>
          <a:solidFill>
            <a:srgbClr val="E7EDE7"/>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D0CEE9"/>
          </a:solidFill>
        </a:fill>
      </a:tcStyle>
    </a:wholeTbl>
    <a:band2H>
      <a:tcTxStyle/>
      <a:tcStyle>
        <a:tcBdr/>
        <a:fill>
          <a:solidFill>
            <a:srgbClr val="E9E8F4"/>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000000"/>
          </a:solidFill>
        </a:fill>
      </a:tcStyle>
    </a:band2H>
    <a:firstCol>
      <a:tcTxStyle b="on"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000000"/>
          </a:solidFill>
        </a:fill>
      </a:tcStyle>
    </a:lastRow>
    <a:firstRow>
      <a:tcTxStyle b="on" i="off">
        <a:fontRef idx="minor">
          <a:srgbClr val="000000"/>
        </a:fontRef>
        <a:srgbClr val="000000"/>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381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381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87" d="100"/>
          <a:sy n="87" d="100"/>
        </p:scale>
        <p:origin x="185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8" name="Shape 458"/>
          <p:cNvSpPr>
            <a:spLocks noGrp="1" noRot="1" noChangeAspect="1"/>
          </p:cNvSpPr>
          <p:nvPr>
            <p:ph type="sldImg"/>
          </p:nvPr>
        </p:nvSpPr>
        <p:spPr>
          <a:xfrm>
            <a:off x="1143000" y="685800"/>
            <a:ext cx="4572000" cy="3429000"/>
          </a:xfrm>
          <a:prstGeom prst="rect">
            <a:avLst/>
          </a:prstGeom>
        </p:spPr>
        <p:txBody>
          <a:bodyPr/>
          <a:lstStyle/>
          <a:p>
            <a:endParaRPr/>
          </a:p>
        </p:txBody>
      </p:sp>
      <p:sp>
        <p:nvSpPr>
          <p:cNvPr id="459" name="Shape 45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mn-lt"/>
        <a:ea typeface="+mn-ea"/>
        <a:cs typeface="+mn-cs"/>
        <a:sym typeface="Trebuchet MS"/>
      </a:defRPr>
    </a:lvl1pPr>
    <a:lvl2pPr indent="228600" defTabSz="584200" latinLnBrk="0">
      <a:defRPr sz="2200">
        <a:latin typeface="+mn-lt"/>
        <a:ea typeface="+mn-ea"/>
        <a:cs typeface="+mn-cs"/>
        <a:sym typeface="Trebuchet MS"/>
      </a:defRPr>
    </a:lvl2pPr>
    <a:lvl3pPr indent="457200" defTabSz="584200" latinLnBrk="0">
      <a:defRPr sz="2200">
        <a:latin typeface="+mn-lt"/>
        <a:ea typeface="+mn-ea"/>
        <a:cs typeface="+mn-cs"/>
        <a:sym typeface="Trebuchet MS"/>
      </a:defRPr>
    </a:lvl3pPr>
    <a:lvl4pPr indent="685800" defTabSz="584200" latinLnBrk="0">
      <a:defRPr sz="2200">
        <a:latin typeface="+mn-lt"/>
        <a:ea typeface="+mn-ea"/>
        <a:cs typeface="+mn-cs"/>
        <a:sym typeface="Trebuchet MS"/>
      </a:defRPr>
    </a:lvl4pPr>
    <a:lvl5pPr indent="914400" defTabSz="584200" latinLnBrk="0">
      <a:defRPr sz="2200">
        <a:latin typeface="+mn-lt"/>
        <a:ea typeface="+mn-ea"/>
        <a:cs typeface="+mn-cs"/>
        <a:sym typeface="Trebuchet MS"/>
      </a:defRPr>
    </a:lvl5pPr>
    <a:lvl6pPr indent="1143000" defTabSz="584200" latinLnBrk="0">
      <a:defRPr sz="2200">
        <a:latin typeface="+mn-lt"/>
        <a:ea typeface="+mn-ea"/>
        <a:cs typeface="+mn-cs"/>
        <a:sym typeface="Trebuchet MS"/>
      </a:defRPr>
    </a:lvl6pPr>
    <a:lvl7pPr indent="1371600" defTabSz="584200" latinLnBrk="0">
      <a:defRPr sz="2200">
        <a:latin typeface="+mn-lt"/>
        <a:ea typeface="+mn-ea"/>
        <a:cs typeface="+mn-cs"/>
        <a:sym typeface="Trebuchet MS"/>
      </a:defRPr>
    </a:lvl7pPr>
    <a:lvl8pPr indent="1600200" defTabSz="584200" latinLnBrk="0">
      <a:defRPr sz="2200">
        <a:latin typeface="+mn-lt"/>
        <a:ea typeface="+mn-ea"/>
        <a:cs typeface="+mn-cs"/>
        <a:sym typeface="Trebuchet MS"/>
      </a:defRPr>
    </a:lvl8pPr>
    <a:lvl9pPr indent="1828800" defTabSz="584200" latinLnBrk="0">
      <a:defRPr sz="2200">
        <a:latin typeface="+mn-lt"/>
        <a:ea typeface="+mn-ea"/>
        <a:cs typeface="+mn-cs"/>
        <a:sym typeface="Trebuchet M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Shape 462"/>
          <p:cNvSpPr>
            <a:spLocks noGrp="1" noRot="1" noChangeAspect="1"/>
          </p:cNvSpPr>
          <p:nvPr>
            <p:ph type="sldImg"/>
          </p:nvPr>
        </p:nvSpPr>
        <p:spPr>
          <a:prstGeom prst="rect">
            <a:avLst/>
          </a:prstGeom>
        </p:spPr>
        <p:txBody>
          <a:bodyPr/>
          <a:lstStyle/>
          <a:p>
            <a:endParaRPr/>
          </a:p>
        </p:txBody>
      </p:sp>
      <p:sp>
        <p:nvSpPr>
          <p:cNvPr id="463" name="Shape 463"/>
          <p:cNvSpPr>
            <a:spLocks noGrp="1"/>
          </p:cNvSpPr>
          <p:nvPr>
            <p:ph type="body" sz="quarter" idx="1"/>
          </p:nvPr>
        </p:nvSpPr>
        <p:spPr>
          <a:prstGeom prst="rect">
            <a:avLst/>
          </a:prstGeom>
        </p:spPr>
        <p:txBody>
          <a:bodyPr/>
          <a:lstStyle/>
          <a:p>
            <a:r>
              <a:t>  Can you see these notes? Excellent! If you’re having trouble — or if you want to view the notes on one monitor, while you use another to project the slideshow — you should probably Google something like “show presenter notes in PowerPoint” and study the suggested technique.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hape 506"/>
          <p:cNvSpPr>
            <a:spLocks noGrp="1" noRot="1" noChangeAspect="1"/>
          </p:cNvSpPr>
          <p:nvPr>
            <p:ph type="sldImg"/>
          </p:nvPr>
        </p:nvSpPr>
        <p:spPr>
          <a:prstGeom prst="rect">
            <a:avLst/>
          </a:prstGeom>
        </p:spPr>
        <p:txBody>
          <a:bodyPr/>
          <a:lstStyle/>
          <a:p>
            <a:endParaRPr/>
          </a:p>
        </p:txBody>
      </p:sp>
      <p:sp>
        <p:nvSpPr>
          <p:cNvPr id="507" name="Shape 507"/>
          <p:cNvSpPr>
            <a:spLocks noGrp="1"/>
          </p:cNvSpPr>
          <p:nvPr>
            <p:ph type="body" sz="quarter" idx="1"/>
          </p:nvPr>
        </p:nvSpPr>
        <p:spPr>
          <a:prstGeom prst="rect">
            <a:avLst/>
          </a:prstGeom>
        </p:spPr>
        <p:txBody>
          <a:bodyPr/>
          <a:lstStyle/>
          <a:p>
            <a:r>
              <a:t>    How about a page like this? Hey, wait! Come back! There’s some terrific journalism here!</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 name="Shape 1062"/>
          <p:cNvSpPr>
            <a:spLocks noGrp="1" noRot="1" noChangeAspect="1"/>
          </p:cNvSpPr>
          <p:nvPr>
            <p:ph type="sldImg"/>
          </p:nvPr>
        </p:nvSpPr>
        <p:spPr>
          <a:prstGeom prst="rect">
            <a:avLst/>
          </a:prstGeom>
        </p:spPr>
        <p:txBody>
          <a:bodyPr/>
          <a:lstStyle/>
          <a:p>
            <a:endParaRPr/>
          </a:p>
        </p:txBody>
      </p:sp>
      <p:sp>
        <p:nvSpPr>
          <p:cNvPr id="1063" name="Shape 1063"/>
          <p:cNvSpPr>
            <a:spLocks noGrp="1"/>
          </p:cNvSpPr>
          <p:nvPr>
            <p:ph type="body" sz="quarter" idx="1"/>
          </p:nvPr>
        </p:nvSpPr>
        <p:spPr>
          <a:prstGeom prst="rect">
            <a:avLst/>
          </a:prstGeom>
        </p:spPr>
        <p:txBody>
          <a:bodyPr/>
          <a:lstStyle/>
          <a:p>
            <a:r>
              <a:t>    </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 name="Shape 1069"/>
          <p:cNvSpPr>
            <a:spLocks noGrp="1" noRot="1" noChangeAspect="1"/>
          </p:cNvSpPr>
          <p:nvPr>
            <p:ph type="sldImg"/>
          </p:nvPr>
        </p:nvSpPr>
        <p:spPr>
          <a:prstGeom prst="rect">
            <a:avLst/>
          </a:prstGeom>
        </p:spPr>
        <p:txBody>
          <a:bodyPr/>
          <a:lstStyle/>
          <a:p>
            <a:endParaRPr/>
          </a:p>
        </p:txBody>
      </p:sp>
      <p:sp>
        <p:nvSpPr>
          <p:cNvPr id="1070" name="Shape 1070"/>
          <p:cNvSpPr>
            <a:spLocks noGrp="1"/>
          </p:cNvSpPr>
          <p:nvPr>
            <p:ph type="body" sz="quarter" idx="1"/>
          </p:nvPr>
        </p:nvSpPr>
        <p:spPr>
          <a:prstGeom prst="rect">
            <a:avLst/>
          </a:prstGeom>
        </p:spPr>
        <p:txBody>
          <a:bodyPr/>
          <a:lstStyle/>
          <a:p>
            <a:r>
              <a:t>    Journalists — especially newspaper journalists — are notoriously bad at collaboration. Don’t believe me? Take a look at this typical feature page. </a:t>
            </a:r>
          </a:p>
          <a:p>
            <a:r>
              <a:t>    It’s easy to predict how that lead story came together: </a:t>
            </a:r>
            <a:br/>
            <a:r>
              <a:t>  </a:t>
            </a:r>
            <a:r>
              <a:rPr b="1"/>
              <a:t>  1)</a:t>
            </a:r>
            <a:r>
              <a:t> The reporter decided to find out — as the first sentence clearly states — </a:t>
            </a:r>
            <a:r>
              <a:rPr i="1"/>
              <a:t>“What’s the best way to tone your abs?”</a:t>
            </a:r>
            <a:r>
              <a:t> So he talked to some experts, got some useful tips, and typed up a long story.</a:t>
            </a:r>
          </a:p>
          <a:p>
            <a:r>
              <a:t>   </a:t>
            </a:r>
            <a:r>
              <a:rPr b="1"/>
              <a:t> 2)</a:t>
            </a:r>
            <a:r>
              <a:t> Then the reporter (or maybe an editor) ordered some photos, and a photographer ran off to the gym. Or, better yet: they found a trove of free photos (!!) from the American Council on Exercise.</a:t>
            </a:r>
          </a:p>
          <a:p>
            <a:r>
              <a:t>    </a:t>
            </a:r>
            <a:r>
              <a:rPr b="1"/>
              <a:t>3)</a:t>
            </a:r>
            <a:r>
              <a:t> Next, a designer laid out the page so the photos and text looked attractive and tidy. Unfortunately, the photos don’t really make much sense on their own, and it’s hard to find where they’re explained in the text. . . . but the readers can sort that out for themselves, I guess.</a:t>
            </a:r>
          </a:p>
          <a:p>
            <a:r>
              <a:t>    </a:t>
            </a:r>
            <a:r>
              <a:rPr b="1"/>
              <a:t>4)</a:t>
            </a:r>
            <a:r>
              <a:t> The designer left space for a big headline, and a copy editor came up with: </a:t>
            </a:r>
            <a:r>
              <a:rPr b="1"/>
              <a:t>AB</a:t>
            </a:r>
            <a:r>
              <a:t>-SOLUTE BEST. It’s a pun! Copy editors are word people who love clever puns, even if their meaning is vague . . . . . like this is.</a:t>
            </a:r>
          </a:p>
          <a:p>
            <a:endParaRPr/>
          </a:p>
          <a:p>
            <a:r>
              <a:t>    So this is how a typical newspaper page comes together. The end result isn’t terribly compelling, though. And notice how the story, the photos and the headline fail to work together in any obvious way. They’re disconnected from each other. Like the staffers who produced this page. </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 name="Shape 1075"/>
          <p:cNvSpPr>
            <a:spLocks noGrp="1" noRot="1" noChangeAspect="1"/>
          </p:cNvSpPr>
          <p:nvPr>
            <p:ph type="sldImg"/>
          </p:nvPr>
        </p:nvSpPr>
        <p:spPr>
          <a:prstGeom prst="rect">
            <a:avLst/>
          </a:prstGeom>
        </p:spPr>
        <p:txBody>
          <a:bodyPr/>
          <a:lstStyle/>
          <a:p>
            <a:endParaRPr/>
          </a:p>
        </p:txBody>
      </p:sp>
      <p:sp>
        <p:nvSpPr>
          <p:cNvPr id="1076" name="Shape 1076"/>
          <p:cNvSpPr>
            <a:spLocks noGrp="1"/>
          </p:cNvSpPr>
          <p:nvPr>
            <p:ph type="body" sz="quarter" idx="1"/>
          </p:nvPr>
        </p:nvSpPr>
        <p:spPr>
          <a:prstGeom prst="rect">
            <a:avLst/>
          </a:prstGeom>
        </p:spPr>
        <p:txBody>
          <a:bodyPr/>
          <a:lstStyle/>
          <a:p>
            <a:r>
              <a:t>    NOW here’s that same story presented in Men’s Health magazine. Notice the difference? See how the big headline and photo work together? How the headline leads right into the text? How the text gets right to the point? How the cutlines describe each photo sequence? </a:t>
            </a:r>
          </a:p>
          <a:p>
            <a:r>
              <a:t>    Does this page grab your eyeballs? Deliver the data in an effective way? </a:t>
            </a:r>
          </a:p>
          <a:p>
            <a:r>
              <a:t>    Or do you prefer the newspaper version?</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1" name="Shape 1081"/>
          <p:cNvSpPr>
            <a:spLocks noGrp="1" noRot="1" noChangeAspect="1"/>
          </p:cNvSpPr>
          <p:nvPr>
            <p:ph type="sldImg"/>
          </p:nvPr>
        </p:nvSpPr>
        <p:spPr>
          <a:prstGeom prst="rect">
            <a:avLst/>
          </a:prstGeom>
        </p:spPr>
        <p:txBody>
          <a:bodyPr/>
          <a:lstStyle/>
          <a:p>
            <a:endParaRPr/>
          </a:p>
        </p:txBody>
      </p:sp>
      <p:sp>
        <p:nvSpPr>
          <p:cNvPr id="1082" name="Shape 1082"/>
          <p:cNvSpPr>
            <a:spLocks noGrp="1"/>
          </p:cNvSpPr>
          <p:nvPr>
            <p:ph type="body" sz="quarter" idx="1"/>
          </p:nvPr>
        </p:nvSpPr>
        <p:spPr>
          <a:prstGeom prst="rect">
            <a:avLst/>
          </a:prstGeom>
        </p:spPr>
        <p:txBody>
          <a:bodyPr/>
          <a:lstStyle/>
          <a:p>
            <a:r>
              <a:t>    Yes, collaboration is hard, but the results can be terrific — even in a small newsroom like the one at the N-West Iowa Review, an award-winning weekly paper. </a:t>
            </a:r>
          </a:p>
          <a:p>
            <a:r>
              <a:t>    Let’s thumb through a typical issue of their entertainment tabloid. </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Shape 1087"/>
          <p:cNvSpPr>
            <a:spLocks noGrp="1" noRot="1" noChangeAspect="1"/>
          </p:cNvSpPr>
          <p:nvPr>
            <p:ph type="sldImg"/>
          </p:nvPr>
        </p:nvSpPr>
        <p:spPr>
          <a:prstGeom prst="rect">
            <a:avLst/>
          </a:prstGeom>
        </p:spPr>
        <p:txBody>
          <a:bodyPr/>
          <a:lstStyle/>
          <a:p>
            <a:endParaRPr/>
          </a:p>
        </p:txBody>
      </p:sp>
      <p:sp>
        <p:nvSpPr>
          <p:cNvPr id="1088" name="Shape 1088"/>
          <p:cNvSpPr>
            <a:spLocks noGrp="1"/>
          </p:cNvSpPr>
          <p:nvPr>
            <p:ph type="body" sz="quarter" idx="1"/>
          </p:nvPr>
        </p:nvSpPr>
        <p:spPr>
          <a:prstGeom prst="rect">
            <a:avLst/>
          </a:prstGeom>
        </p:spPr>
        <p:txBody>
          <a:bodyPr/>
          <a:lstStyle/>
          <a:p>
            <a:r>
              <a:t>    Here’s that cover story, on martial arts classes for kids. It occupies a two-page spread. Notice the format: a few introductory paragraphs, then a half-dozen short-form options ranging from lists to fast-fact boxes to a Q&amp;A and a glossary.  </a:t>
            </a:r>
          </a:p>
          <a:p>
            <a:r>
              <a:t>    There’s a lot of information here, but very little traditional text.</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 name="Shape 1093"/>
          <p:cNvSpPr>
            <a:spLocks noGrp="1" noRot="1" noChangeAspect="1"/>
          </p:cNvSpPr>
          <p:nvPr>
            <p:ph type="sldImg"/>
          </p:nvPr>
        </p:nvSpPr>
        <p:spPr>
          <a:prstGeom prst="rect">
            <a:avLst/>
          </a:prstGeom>
        </p:spPr>
        <p:txBody>
          <a:bodyPr/>
          <a:lstStyle/>
          <a:p>
            <a:endParaRPr/>
          </a:p>
        </p:txBody>
      </p:sp>
      <p:sp>
        <p:nvSpPr>
          <p:cNvPr id="1094" name="Shape 1094"/>
          <p:cNvSpPr>
            <a:spLocks noGrp="1"/>
          </p:cNvSpPr>
          <p:nvPr>
            <p:ph type="body" sz="quarter" idx="1"/>
          </p:nvPr>
        </p:nvSpPr>
        <p:spPr>
          <a:prstGeom prst="rect">
            <a:avLst/>
          </a:prstGeom>
        </p:spPr>
        <p:txBody>
          <a:bodyPr/>
          <a:lstStyle/>
          <a:p>
            <a:r>
              <a:t>   Another story (by that same writer) about upcoming clown classes. Again, a short introduction followed by a sidebar, a Q&amp;A and some fast facts. </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 name="Shape 1099"/>
          <p:cNvSpPr>
            <a:spLocks noGrp="1" noRot="1" noChangeAspect="1"/>
          </p:cNvSpPr>
          <p:nvPr>
            <p:ph type="sldImg"/>
          </p:nvPr>
        </p:nvSpPr>
        <p:spPr>
          <a:prstGeom prst="rect">
            <a:avLst/>
          </a:prstGeom>
        </p:spPr>
        <p:txBody>
          <a:bodyPr/>
          <a:lstStyle/>
          <a:p>
            <a:endParaRPr/>
          </a:p>
        </p:txBody>
      </p:sp>
      <p:sp>
        <p:nvSpPr>
          <p:cNvPr id="1100" name="Shape 1100"/>
          <p:cNvSpPr>
            <a:spLocks noGrp="1"/>
          </p:cNvSpPr>
          <p:nvPr>
            <p:ph type="body" sz="quarter" idx="1"/>
          </p:nvPr>
        </p:nvSpPr>
        <p:spPr>
          <a:prstGeom prst="rect">
            <a:avLst/>
          </a:prstGeom>
        </p:spPr>
        <p:txBody>
          <a:bodyPr/>
          <a:lstStyle/>
          <a:p>
            <a:r>
              <a:t>   Another short-form layout — again, in the same issue — because hey, it’s almost racing season! Here’s all you need to know on one page: where the races are, what types of cars, and how to attend the upcoming racecar show.</a:t>
            </a:r>
          </a:p>
          <a:p>
            <a:endParaRPr/>
          </a:p>
          <a:p>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 name="Shape 1105"/>
          <p:cNvSpPr>
            <a:spLocks noGrp="1" noRot="1" noChangeAspect="1"/>
          </p:cNvSpPr>
          <p:nvPr>
            <p:ph type="sldImg"/>
          </p:nvPr>
        </p:nvSpPr>
        <p:spPr>
          <a:prstGeom prst="rect">
            <a:avLst/>
          </a:prstGeom>
        </p:spPr>
        <p:txBody>
          <a:bodyPr/>
          <a:lstStyle/>
          <a:p>
            <a:endParaRPr/>
          </a:p>
        </p:txBody>
      </p:sp>
      <p:sp>
        <p:nvSpPr>
          <p:cNvPr id="1106" name="Shape 1106"/>
          <p:cNvSpPr>
            <a:spLocks noGrp="1"/>
          </p:cNvSpPr>
          <p:nvPr>
            <p:ph type="body" sz="quarter" idx="1"/>
          </p:nvPr>
        </p:nvSpPr>
        <p:spPr>
          <a:prstGeom prst="rect">
            <a:avLst/>
          </a:prstGeom>
        </p:spPr>
        <p:txBody>
          <a:bodyPr/>
          <a:lstStyle/>
          <a:p>
            <a:r>
              <a:t>    Yet another short-form preview. In fact, nearly everything in this issue is packaged in short, appealing chunks like this. </a:t>
            </a:r>
          </a:p>
          <a:p>
            <a:r>
              <a:t>    Did these stories come together like that by accident? No. The newsroom has a system in place for planning and packaging stories with this end result in mind. </a:t>
            </a:r>
          </a:p>
          <a:p>
            <a:r>
              <a:t>    And that system is known as </a:t>
            </a:r>
            <a:r>
              <a:rPr i="1"/>
              <a:t>“The Maestro Concept.” </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 name="Shape 1111"/>
          <p:cNvSpPr>
            <a:spLocks noGrp="1" noRot="1" noChangeAspect="1"/>
          </p:cNvSpPr>
          <p:nvPr>
            <p:ph type="sldImg"/>
          </p:nvPr>
        </p:nvSpPr>
        <p:spPr>
          <a:prstGeom prst="rect">
            <a:avLst/>
          </a:prstGeom>
        </p:spPr>
        <p:txBody>
          <a:bodyPr/>
          <a:lstStyle/>
          <a:p>
            <a:endParaRPr/>
          </a:p>
        </p:txBody>
      </p:sp>
      <p:sp>
        <p:nvSpPr>
          <p:cNvPr id="1112" name="Shape 1112"/>
          <p:cNvSpPr>
            <a:spLocks noGrp="1"/>
          </p:cNvSpPr>
          <p:nvPr>
            <p:ph type="body" sz="quarter" idx="1"/>
          </p:nvPr>
        </p:nvSpPr>
        <p:spPr>
          <a:prstGeom prst="rect">
            <a:avLst/>
          </a:prstGeom>
        </p:spPr>
        <p:txBody>
          <a:bodyPr/>
          <a:lstStyle/>
          <a:p>
            <a:r>
              <a:t>    The Maestro Concept was devised back in the 1990s by Leland “Buck” Ryan, a journalism professor (and longtime friend of the author). For a detailed analysis, I recommend the Wikipedia entry for </a:t>
            </a:r>
            <a:r>
              <a:rPr i="1"/>
              <a:t>Maestro Concept</a:t>
            </a:r>
            <a:r>
              <a:t>.</a:t>
            </a:r>
          </a:p>
          <a:p>
            <a:r>
              <a:t>    In short, it’s a process for encouraging teamwork among newspaper staffers. For integrating words, images and design. For reminding journalists to “think like a reader.”</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 name="Shape 1115"/>
          <p:cNvSpPr>
            <a:spLocks noGrp="1" noRot="1" noChangeAspect="1"/>
          </p:cNvSpPr>
          <p:nvPr>
            <p:ph type="sldImg"/>
          </p:nvPr>
        </p:nvSpPr>
        <p:spPr>
          <a:prstGeom prst="rect">
            <a:avLst/>
          </a:prstGeom>
        </p:spPr>
        <p:txBody>
          <a:bodyPr/>
          <a:lstStyle/>
          <a:p>
            <a:endParaRPr/>
          </a:p>
        </p:txBody>
      </p:sp>
      <p:sp>
        <p:nvSpPr>
          <p:cNvPr id="1116" name="Shape 1116"/>
          <p:cNvSpPr>
            <a:spLocks noGrp="1"/>
          </p:cNvSpPr>
          <p:nvPr>
            <p:ph type="body" sz="quarter" idx="1"/>
          </p:nvPr>
        </p:nvSpPr>
        <p:spPr>
          <a:prstGeom prst="rect">
            <a:avLst/>
          </a:prstGeom>
        </p:spPr>
        <p:txBody>
          <a:bodyPr/>
          <a:lstStyle/>
          <a:p>
            <a:r>
              <a:t>    Basically, the concept is this: The best time to collaborate — to brainstorm that big story — is </a:t>
            </a:r>
            <a:r>
              <a:rPr i="1"/>
              <a:t>before</a:t>
            </a:r>
            <a:r>
              <a:t> the story gets written. Before the reporter sits down, alone, to start typing those 30 paragraphs of text. </a:t>
            </a:r>
          </a:p>
          <a:p>
            <a:r>
              <a:t>    So imagine a meeting where we kick that story around: </a:t>
            </a:r>
            <a:r>
              <a:rPr i="1"/>
              <a:t>we</a:t>
            </a:r>
            <a:r>
              <a:t> being the reporter. The editor. The photographer. The designer. In fact, </a:t>
            </a:r>
            <a:r>
              <a:rPr i="1"/>
              <a:t>anyone</a:t>
            </a:r>
            <a:r>
              <a:t> who’s got a stake in that story gets to help shape its treament during a quick (five-minute session) where they fill out this form. Together. Collaboratively.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Shape 510"/>
          <p:cNvSpPr>
            <a:spLocks noGrp="1" noRot="1" noChangeAspect="1"/>
          </p:cNvSpPr>
          <p:nvPr>
            <p:ph type="sldImg"/>
          </p:nvPr>
        </p:nvSpPr>
        <p:spPr>
          <a:prstGeom prst="rect">
            <a:avLst/>
          </a:prstGeom>
        </p:spPr>
        <p:txBody>
          <a:bodyPr/>
          <a:lstStyle/>
          <a:p>
            <a:endParaRPr/>
          </a:p>
        </p:txBody>
      </p:sp>
      <p:sp>
        <p:nvSpPr>
          <p:cNvPr id="511" name="Shape 511"/>
          <p:cNvSpPr>
            <a:spLocks noGrp="1"/>
          </p:cNvSpPr>
          <p:nvPr>
            <p:ph type="body" sz="quarter" idx="1"/>
          </p:nvPr>
        </p:nvSpPr>
        <p:spPr>
          <a:prstGeom prst="rect">
            <a:avLst/>
          </a:prstGeom>
        </p:spPr>
        <p:txBody>
          <a:bodyPr/>
          <a:lstStyle/>
          <a:p>
            <a:r>
              <a:t>    Or even a story like this. Important stuff, sure — but to a typical reader, it looks more like this . . .</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 name="Shape 1120"/>
          <p:cNvSpPr>
            <a:spLocks noGrp="1" noRot="1" noChangeAspect="1"/>
          </p:cNvSpPr>
          <p:nvPr>
            <p:ph type="sldImg"/>
          </p:nvPr>
        </p:nvSpPr>
        <p:spPr>
          <a:prstGeom prst="rect">
            <a:avLst/>
          </a:prstGeom>
        </p:spPr>
        <p:txBody>
          <a:bodyPr/>
          <a:lstStyle/>
          <a:p>
            <a:endParaRPr/>
          </a:p>
        </p:txBody>
      </p:sp>
      <p:sp>
        <p:nvSpPr>
          <p:cNvPr id="1121" name="Shape 1121"/>
          <p:cNvSpPr>
            <a:spLocks noGrp="1"/>
          </p:cNvSpPr>
          <p:nvPr>
            <p:ph type="body" sz="quarter" idx="1"/>
          </p:nvPr>
        </p:nvSpPr>
        <p:spPr>
          <a:prstGeom prst="rect">
            <a:avLst/>
          </a:prstGeom>
        </p:spPr>
        <p:txBody>
          <a:bodyPr/>
          <a:lstStyle/>
          <a:p>
            <a:r>
              <a:t>    Here’s an overview of how that works. At left, the completed maestro form, which resulted in the printed page at right. </a:t>
            </a:r>
          </a:p>
          <a:p>
            <a:r>
              <a:t>    Now, things may surely change as the reporter gathers more information, or as the artwork comes together. But with this process, at least there’s a beginning blueprint that guides the evolution of the package. </a:t>
            </a:r>
          </a:p>
          <a:p>
            <a:r>
              <a:t>    If you’re presenting this slideshow to a class or a newsroom and you’d like to test-drive the Maestro Concept, the next 10 slides will guide you through a typical front-page example.    </a:t>
            </a:r>
          </a:p>
          <a:p>
            <a:r>
              <a:t>    If you would like to print out a physical copy of this form, 1) export the previous slide, scale it to fit your printer output, and print out copies, or 2) download a PDF of the maestro form from the NSPA website, then print out copies as needed. </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 name="Shape 1125"/>
          <p:cNvSpPr>
            <a:spLocks noGrp="1" noRot="1" noChangeAspect="1"/>
          </p:cNvSpPr>
          <p:nvPr>
            <p:ph type="sldImg"/>
          </p:nvPr>
        </p:nvSpPr>
        <p:spPr>
          <a:prstGeom prst="rect">
            <a:avLst/>
          </a:prstGeom>
        </p:spPr>
        <p:txBody>
          <a:bodyPr/>
          <a:lstStyle/>
          <a:p>
            <a:endParaRPr/>
          </a:p>
        </p:txBody>
      </p:sp>
      <p:sp>
        <p:nvSpPr>
          <p:cNvPr id="1126" name="Shape 1126"/>
          <p:cNvSpPr>
            <a:spLocks noGrp="1"/>
          </p:cNvSpPr>
          <p:nvPr>
            <p:ph type="body" sz="quarter" idx="1"/>
          </p:nvPr>
        </p:nvSpPr>
        <p:spPr>
          <a:prstGeom prst="rect">
            <a:avLst/>
          </a:prstGeom>
        </p:spPr>
        <p:txBody>
          <a:bodyPr/>
          <a:lstStyle/>
          <a:p>
            <a:r>
              <a:t>    OK, here we go. We’ve got a big, breaking story for tomorrow’s front page. So first thing, top left corner of the maestro form: What’s the story idea, in 25 words or less? (This forces the reporter or editor to boil the concept down into an easily digestible nugget.)</a:t>
            </a:r>
          </a:p>
          <a:p>
            <a:r>
              <a:t>    In this case, here it is: </a:t>
            </a:r>
            <a:r>
              <a:rPr b="1"/>
              <a:t>UFOs have been landing at night, abducting local citizens.</a:t>
            </a:r>
            <a:r>
              <a:t> </a:t>
            </a:r>
          </a:p>
          <a:p>
            <a:r>
              <a:t>    Make sense? Once everyone understands the concept and agrees that it’s worthy, you proceed to the next section.</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Shape 1130"/>
          <p:cNvSpPr>
            <a:spLocks noGrp="1" noRot="1" noChangeAspect="1"/>
          </p:cNvSpPr>
          <p:nvPr>
            <p:ph type="sldImg"/>
          </p:nvPr>
        </p:nvSpPr>
        <p:spPr>
          <a:prstGeom prst="rect">
            <a:avLst/>
          </a:prstGeom>
        </p:spPr>
        <p:txBody>
          <a:bodyPr/>
          <a:lstStyle/>
          <a:p>
            <a:endParaRPr/>
          </a:p>
        </p:txBody>
      </p:sp>
      <p:sp>
        <p:nvSpPr>
          <p:cNvPr id="1131" name="Shape 1131"/>
          <p:cNvSpPr>
            <a:spLocks noGrp="1"/>
          </p:cNvSpPr>
          <p:nvPr>
            <p:ph type="body" sz="quarter" idx="1"/>
          </p:nvPr>
        </p:nvSpPr>
        <p:spPr>
          <a:prstGeom prst="rect">
            <a:avLst/>
          </a:prstGeom>
        </p:spPr>
        <p:txBody>
          <a:bodyPr/>
          <a:lstStyle/>
          <a:p>
            <a:r>
              <a:t>    Now, </a:t>
            </a:r>
            <a:r>
              <a:rPr b="1" i="1"/>
              <a:t>think like a reader.</a:t>
            </a:r>
            <a:r>
              <a:t> What are the biggest, juicest, most pressing questions readers will have about this topic? For instance, how about: </a:t>
            </a:r>
            <a:r>
              <a:rPr i="1"/>
              <a:t>Where have the abductions occurred?</a:t>
            </a:r>
            <a:r>
              <a:t> </a:t>
            </a:r>
            <a:r>
              <a:rPr i="1"/>
              <a:t>(Is it anywhere near MY house?) </a:t>
            </a:r>
            <a:r>
              <a:t>Excellent question. And how should we answer that question? Can we do it with a photo? With a headline? Down in the 17th paragraph of the text? Or is there a sidebar that would work . . . . like, say . . . </a:t>
            </a:r>
            <a:r>
              <a:rPr i="1"/>
              <a:t>a map?</a:t>
            </a:r>
            <a:r>
              <a:t> </a:t>
            </a:r>
          </a:p>
          <a:p>
            <a:r>
              <a:t>   You don’t have to write anything down just yet. But keep churning out questions, like: </a:t>
            </a:r>
            <a:r>
              <a:rPr i="1"/>
              <a:t>Who’s been abducted? Is this some kind of hoax? Are the abductees claiming that they were </a:t>
            </a:r>
            <a:r>
              <a:rPr b="1" i="1"/>
              <a:t>probed</a:t>
            </a:r>
            <a:r>
              <a:rPr i="1"/>
              <a:t>?</a:t>
            </a:r>
            <a:r>
              <a:t> And for each question, try to determine the best way to answer: text, artwork, sidebar, graphic . . . .?</a:t>
            </a:r>
          </a:p>
          <a:p>
            <a:r>
              <a:t>   But the most important question of all — the one you must ask</a:t>
            </a:r>
            <a:r>
              <a:rPr i="1"/>
              <a:t> for every story you ever do</a:t>
            </a:r>
            <a:r>
              <a:t> — is this: </a:t>
            </a:r>
            <a:r>
              <a:rPr b="1"/>
              <a:t>Why should I care? </a:t>
            </a:r>
            <a:r>
              <a:t>The answer may not always be obvious, so try asking in different ways: </a:t>
            </a:r>
            <a:r>
              <a:rPr i="1"/>
              <a:t>How does this affect ME?  </a:t>
            </a:r>
            <a:r>
              <a:t>Or</a:t>
            </a:r>
            <a:r>
              <a:rPr i="1"/>
              <a:t> . . . . . What should I be doing about this? </a:t>
            </a:r>
            <a:r>
              <a:rPr b="1" i="1"/>
              <a:t> </a:t>
            </a:r>
          </a:p>
          <a:p>
            <a:pPr>
              <a:defRPr b="1" i="1"/>
            </a:pPr>
            <a:r>
              <a:t>    </a:t>
            </a:r>
            <a:r>
              <a:rPr b="0" i="0"/>
              <a:t>Once you feel confident about your questions and answers, fill in the form and move on to the next section.</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 name="Shape 1134"/>
          <p:cNvSpPr>
            <a:spLocks noGrp="1" noRot="1" noChangeAspect="1"/>
          </p:cNvSpPr>
          <p:nvPr>
            <p:ph type="sldImg"/>
          </p:nvPr>
        </p:nvSpPr>
        <p:spPr>
          <a:prstGeom prst="rect">
            <a:avLst/>
          </a:prstGeom>
        </p:spPr>
        <p:txBody>
          <a:bodyPr/>
          <a:lstStyle/>
          <a:p>
            <a:endParaRPr/>
          </a:p>
        </p:txBody>
      </p:sp>
      <p:sp>
        <p:nvSpPr>
          <p:cNvPr id="1135" name="Shape 1135"/>
          <p:cNvSpPr>
            <a:spLocks noGrp="1"/>
          </p:cNvSpPr>
          <p:nvPr>
            <p:ph type="body" sz="quarter" idx="1"/>
          </p:nvPr>
        </p:nvSpPr>
        <p:spPr>
          <a:prstGeom prst="rect">
            <a:avLst/>
          </a:prstGeom>
        </p:spPr>
        <p:txBody>
          <a:bodyPr/>
          <a:lstStyle/>
          <a:p>
            <a:r>
              <a:t>     At this point, you could begin discussing photo options (with the photographer right there, helping guide the process). Want mug shots of the abductees? Can you get a photo of the UFO tonight? Or should the lead art be the map that shows where the UFOs have landed? </a:t>
            </a:r>
          </a:p>
          <a:p>
            <a:r>
              <a:t>    Your page designer could now start sketching out the package: put the artwork </a:t>
            </a:r>
            <a:r>
              <a:rPr i="1"/>
              <a:t>here</a:t>
            </a:r>
            <a:r>
              <a:t>, the sidebars </a:t>
            </a:r>
            <a:r>
              <a:rPr i="1"/>
              <a:t>there</a:t>
            </a:r>
            <a:r>
              <a:t>. In fact, you could even kick around headline ideas </a:t>
            </a:r>
            <a:r>
              <a:rPr i="1"/>
              <a:t>now</a:t>
            </a:r>
            <a:r>
              <a:t> — while you’re fresh — instead of saving that for last, when everyone’s tired and pressured by deadlines.</a:t>
            </a:r>
          </a:p>
          <a:p>
            <a:r>
              <a:t>    That’s the process in a nutshell. When it works, it makes those big stories more accessible, more reader-friendly, better-designed, more visual. It encourages collaboration by spreading the ownership around — it’s not </a:t>
            </a:r>
            <a:r>
              <a:rPr i="1"/>
              <a:t>just</a:t>
            </a:r>
            <a:r>
              <a:t> the reporter’s story anymore. </a:t>
            </a:r>
          </a:p>
          <a:p>
            <a:r>
              <a:t>    So let’s see how this page might have actually turned out: </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 name="Shape 1139"/>
          <p:cNvSpPr>
            <a:spLocks noGrp="1" noRot="1" noChangeAspect="1"/>
          </p:cNvSpPr>
          <p:nvPr>
            <p:ph type="sldImg"/>
          </p:nvPr>
        </p:nvSpPr>
        <p:spPr>
          <a:prstGeom prst="rect">
            <a:avLst/>
          </a:prstGeom>
        </p:spPr>
        <p:txBody>
          <a:bodyPr/>
          <a:lstStyle/>
          <a:p>
            <a:endParaRPr/>
          </a:p>
        </p:txBody>
      </p:sp>
      <p:sp>
        <p:nvSpPr>
          <p:cNvPr id="1140" name="Shape 1140"/>
          <p:cNvSpPr>
            <a:spLocks noGrp="1"/>
          </p:cNvSpPr>
          <p:nvPr>
            <p:ph type="body" sz="quarter" idx="1"/>
          </p:nvPr>
        </p:nvSpPr>
        <p:spPr>
          <a:prstGeom prst="rect">
            <a:avLst/>
          </a:prstGeom>
        </p:spPr>
        <p:txBody>
          <a:bodyPr/>
          <a:lstStyle/>
          <a:p>
            <a:r>
              <a:t>    If we </a:t>
            </a:r>
            <a:r>
              <a:rPr i="1"/>
              <a:t>hadn’t</a:t>
            </a:r>
            <a:r>
              <a:t> maestroed the story, a photographer would have visited one of the abductees and shot this corny photo of the guy saying, </a:t>
            </a:r>
            <a:r>
              <a:rPr i="1"/>
              <a:t>“Here’s</a:t>
            </a:r>
            <a:r>
              <a:t> where they probed me.” </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 name="Shape 1145"/>
          <p:cNvSpPr>
            <a:spLocks noGrp="1" noRot="1" noChangeAspect="1"/>
          </p:cNvSpPr>
          <p:nvPr>
            <p:ph type="sldImg"/>
          </p:nvPr>
        </p:nvSpPr>
        <p:spPr>
          <a:prstGeom prst="rect">
            <a:avLst/>
          </a:prstGeom>
        </p:spPr>
        <p:txBody>
          <a:bodyPr/>
          <a:lstStyle/>
          <a:p>
            <a:endParaRPr/>
          </a:p>
        </p:txBody>
      </p:sp>
      <p:sp>
        <p:nvSpPr>
          <p:cNvPr id="1146" name="Shape 1146"/>
          <p:cNvSpPr>
            <a:spLocks noGrp="1"/>
          </p:cNvSpPr>
          <p:nvPr>
            <p:ph type="body" sz="quarter" idx="1"/>
          </p:nvPr>
        </p:nvSpPr>
        <p:spPr>
          <a:prstGeom prst="rect">
            <a:avLst/>
          </a:prstGeom>
        </p:spPr>
        <p:txBody>
          <a:bodyPr/>
          <a:lstStyle/>
          <a:p>
            <a:r>
              <a:t>    That photo would have anchored this traditional story design: Headline, deck, photo, and 20 paragraphs of traditional text. And there it is: your front-page centerpiece. Perfect for your father’s 1966 newspaper. </a:t>
            </a:r>
          </a:p>
          <a:p>
            <a:r>
              <a:t>    But what if we had constructed a package based upon the questions on our maestro form? </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1" name="Shape 1151"/>
          <p:cNvSpPr>
            <a:spLocks noGrp="1" noRot="1" noChangeAspect="1"/>
          </p:cNvSpPr>
          <p:nvPr>
            <p:ph type="sldImg"/>
          </p:nvPr>
        </p:nvSpPr>
        <p:spPr>
          <a:prstGeom prst="rect">
            <a:avLst/>
          </a:prstGeom>
        </p:spPr>
        <p:txBody>
          <a:bodyPr/>
          <a:lstStyle/>
          <a:p>
            <a:endParaRPr/>
          </a:p>
        </p:txBody>
      </p:sp>
      <p:sp>
        <p:nvSpPr>
          <p:cNvPr id="1152" name="Shape 1152"/>
          <p:cNvSpPr>
            <a:spLocks noGrp="1"/>
          </p:cNvSpPr>
          <p:nvPr>
            <p:ph type="body" sz="quarter" idx="1"/>
          </p:nvPr>
        </p:nvSpPr>
        <p:spPr>
          <a:prstGeom prst="rect">
            <a:avLst/>
          </a:prstGeom>
        </p:spPr>
        <p:txBody>
          <a:bodyPr/>
          <a:lstStyle/>
          <a:p>
            <a:r>
              <a:t>    First, let’s fix the right half of the layout. Instead of that corny photo, we’d run a map to answer the question, </a:t>
            </a:r>
            <a:r>
              <a:rPr i="1"/>
              <a:t>Where have the abductions occurred? </a:t>
            </a:r>
          </a:p>
          <a:p>
            <a:pPr>
              <a:defRPr i="1"/>
            </a:pPr>
            <a:r>
              <a:t>    </a:t>
            </a:r>
            <a:r>
              <a:rPr i="0"/>
              <a:t>And maybe our second question was: </a:t>
            </a:r>
            <a:r>
              <a:t>Who’s been abducted? </a:t>
            </a:r>
            <a:r>
              <a:rPr i="0"/>
              <a:t>To answer that, we created bio boxes for each of the abductees — and paired those with our map to show </a:t>
            </a:r>
            <a:r>
              <a:t>who</a:t>
            </a:r>
            <a:r>
              <a:rPr i="0"/>
              <a:t> was abducted </a:t>
            </a:r>
            <a:r>
              <a:t>where</a:t>
            </a:r>
            <a:r>
              <a:rPr i="0"/>
              <a:t>. </a:t>
            </a:r>
          </a:p>
          <a:p>
            <a:r>
              <a:t>    </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Shape 1157"/>
          <p:cNvSpPr>
            <a:spLocks noGrp="1" noRot="1" noChangeAspect="1"/>
          </p:cNvSpPr>
          <p:nvPr>
            <p:ph type="sldImg"/>
          </p:nvPr>
        </p:nvSpPr>
        <p:spPr>
          <a:prstGeom prst="rect">
            <a:avLst/>
          </a:prstGeom>
        </p:spPr>
        <p:txBody>
          <a:bodyPr/>
          <a:lstStyle/>
          <a:p>
            <a:endParaRPr/>
          </a:p>
        </p:txBody>
      </p:sp>
      <p:sp>
        <p:nvSpPr>
          <p:cNvPr id="1158" name="Shape 1158"/>
          <p:cNvSpPr>
            <a:spLocks noGrp="1"/>
          </p:cNvSpPr>
          <p:nvPr>
            <p:ph type="body" sz="quarter" idx="1"/>
          </p:nvPr>
        </p:nvSpPr>
        <p:spPr>
          <a:prstGeom prst="rect">
            <a:avLst/>
          </a:prstGeom>
        </p:spPr>
        <p:txBody>
          <a:bodyPr/>
          <a:lstStyle/>
          <a:p>
            <a:r>
              <a:t>    What was the “</a:t>
            </a:r>
            <a:r>
              <a:rPr b="1" i="1"/>
              <a:t>Why should I care?”</a:t>
            </a:r>
            <a:r>
              <a:t> for this story? Hopefully, you would have come up with something like: </a:t>
            </a:r>
            <a:r>
              <a:rPr i="1"/>
              <a:t>How do I protect myself from the aliens? </a:t>
            </a:r>
            <a:r>
              <a:t>And to answer that question, you could ask a UFO expert for a list of bullet-item tips — and you’d run it here, at the very top of the story. </a:t>
            </a:r>
          </a:p>
          <a:p>
            <a:r>
              <a:t>    Notice, too, that we’ve jazzed up the headline a bit more, since we’d written it in advance. </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 name="Shape 1163"/>
          <p:cNvSpPr>
            <a:spLocks noGrp="1" noRot="1" noChangeAspect="1"/>
          </p:cNvSpPr>
          <p:nvPr>
            <p:ph type="sldImg"/>
          </p:nvPr>
        </p:nvSpPr>
        <p:spPr>
          <a:prstGeom prst="rect">
            <a:avLst/>
          </a:prstGeom>
        </p:spPr>
        <p:txBody>
          <a:bodyPr/>
          <a:lstStyle/>
          <a:p>
            <a:endParaRPr/>
          </a:p>
        </p:txBody>
      </p:sp>
      <p:sp>
        <p:nvSpPr>
          <p:cNvPr id="1164" name="Shape 1164"/>
          <p:cNvSpPr>
            <a:spLocks noGrp="1"/>
          </p:cNvSpPr>
          <p:nvPr>
            <p:ph type="body" sz="quarter" idx="1"/>
          </p:nvPr>
        </p:nvSpPr>
        <p:spPr>
          <a:prstGeom prst="rect">
            <a:avLst/>
          </a:prstGeom>
        </p:spPr>
        <p:txBody>
          <a:bodyPr/>
          <a:lstStyle/>
          <a:p>
            <a:r>
              <a:t>   Like the layout so far? If I were in charge, I might have asked one more question during the maestro meeting:</a:t>
            </a:r>
            <a:r>
              <a:rPr i="1"/>
              <a:t> Is this just a hoax? </a:t>
            </a:r>
            <a:r>
              <a:t>Which we could have answered with a quick reader survey (maybe send someone to the mall and ask 100 people these questions.)</a:t>
            </a:r>
          </a:p>
          <a:p>
            <a:r>
              <a:t>   Could be a good sidebar. Or maybe it’s just making the page too busy. Now that I see it in print, I think I’d prefer . . . .</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 name="Shape 1169"/>
          <p:cNvSpPr>
            <a:spLocks noGrp="1" noRot="1" noChangeAspect="1"/>
          </p:cNvSpPr>
          <p:nvPr>
            <p:ph type="sldImg"/>
          </p:nvPr>
        </p:nvSpPr>
        <p:spPr>
          <a:prstGeom prst="rect">
            <a:avLst/>
          </a:prstGeom>
        </p:spPr>
        <p:txBody>
          <a:bodyPr/>
          <a:lstStyle/>
          <a:p>
            <a:endParaRPr/>
          </a:p>
        </p:txBody>
      </p:sp>
      <p:sp>
        <p:nvSpPr>
          <p:cNvPr id="1170" name="Shape 1170"/>
          <p:cNvSpPr>
            <a:spLocks noGrp="1"/>
          </p:cNvSpPr>
          <p:nvPr>
            <p:ph type="body" sz="quarter" idx="1"/>
          </p:nvPr>
        </p:nvSpPr>
        <p:spPr>
          <a:prstGeom prst="rect">
            <a:avLst/>
          </a:prstGeom>
        </p:spPr>
        <p:txBody>
          <a:bodyPr/>
          <a:lstStyle/>
          <a:p>
            <a:r>
              <a:t>. . . . this version. OR do you prefer . . .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Shape 514"/>
          <p:cNvSpPr>
            <a:spLocks noGrp="1" noRot="1" noChangeAspect="1"/>
          </p:cNvSpPr>
          <p:nvPr>
            <p:ph type="sldImg"/>
          </p:nvPr>
        </p:nvSpPr>
        <p:spPr>
          <a:prstGeom prst="rect">
            <a:avLst/>
          </a:prstGeom>
        </p:spPr>
        <p:txBody>
          <a:bodyPr/>
          <a:lstStyle/>
          <a:p>
            <a:endParaRPr/>
          </a:p>
        </p:txBody>
      </p:sp>
      <p:sp>
        <p:nvSpPr>
          <p:cNvPr id="515" name="Shape 515"/>
          <p:cNvSpPr>
            <a:spLocks noGrp="1"/>
          </p:cNvSpPr>
          <p:nvPr>
            <p:ph type="body" sz="quarter" idx="1"/>
          </p:nvPr>
        </p:nvSpPr>
        <p:spPr>
          <a:prstGeom prst="rect">
            <a:avLst/>
          </a:prstGeom>
        </p:spPr>
        <p:txBody>
          <a:bodyPr/>
          <a:lstStyle/>
          <a:p>
            <a:r>
              <a:t>. . . . a tough, uphill slog. Just the layout alone — all that serious, gray text — looks daunting, regardless of how well-written the story may be.</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 name="Shape 1175"/>
          <p:cNvSpPr>
            <a:spLocks noGrp="1" noRot="1" noChangeAspect="1"/>
          </p:cNvSpPr>
          <p:nvPr>
            <p:ph type="sldImg"/>
          </p:nvPr>
        </p:nvSpPr>
        <p:spPr>
          <a:prstGeom prst="rect">
            <a:avLst/>
          </a:prstGeom>
        </p:spPr>
        <p:txBody>
          <a:bodyPr/>
          <a:lstStyle/>
          <a:p>
            <a:endParaRPr/>
          </a:p>
        </p:txBody>
      </p:sp>
      <p:sp>
        <p:nvSpPr>
          <p:cNvPr id="1176" name="Shape 1176"/>
          <p:cNvSpPr>
            <a:spLocks noGrp="1"/>
          </p:cNvSpPr>
          <p:nvPr>
            <p:ph type="body" sz="quarter" idx="1"/>
          </p:nvPr>
        </p:nvSpPr>
        <p:spPr>
          <a:prstGeom prst="rect">
            <a:avLst/>
          </a:prstGeom>
        </p:spPr>
        <p:txBody>
          <a:bodyPr/>
          <a:lstStyle/>
          <a:p>
            <a:r>
              <a:t>. . . . the traditional version — the one that would run in Your Father’s Newspaper? Which version attracts eyeballs better? Delivers the information more effectively? </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9" name="Shape 1179"/>
          <p:cNvSpPr>
            <a:spLocks noGrp="1" noRot="1" noChangeAspect="1"/>
          </p:cNvSpPr>
          <p:nvPr>
            <p:ph type="sldImg"/>
          </p:nvPr>
        </p:nvSpPr>
        <p:spPr>
          <a:prstGeom prst="rect">
            <a:avLst/>
          </a:prstGeom>
        </p:spPr>
        <p:txBody>
          <a:bodyPr/>
          <a:lstStyle/>
          <a:p>
            <a:endParaRPr/>
          </a:p>
        </p:txBody>
      </p:sp>
      <p:sp>
        <p:nvSpPr>
          <p:cNvPr id="1180" name="Shape 1180"/>
          <p:cNvSpPr>
            <a:spLocks noGrp="1"/>
          </p:cNvSpPr>
          <p:nvPr>
            <p:ph type="body" sz="quarter" idx="1"/>
          </p:nvPr>
        </p:nvSpPr>
        <p:spPr>
          <a:prstGeom prst="rect">
            <a:avLst/>
          </a:prstGeom>
        </p:spPr>
        <p:txBody>
          <a:bodyPr/>
          <a:lstStyle/>
          <a:p>
            <a:r>
              <a:t>    If you’re intrigued by this process, you’re bound to have questions. Such as: </a:t>
            </a:r>
          </a:p>
          <a:p>
            <a:r>
              <a:t>    — </a:t>
            </a:r>
            <a:r>
              <a:rPr b="1"/>
              <a:t>Do we do this for every story?</a:t>
            </a:r>
            <a:r>
              <a:t> Probably not. At first, it may be best to focus on your big lead (centerpiece) news, feature or sports stories. Change, after all, is difficult. But once the workflow smoothes out, you could require this for, say, all stories over 20 inches. Or 20 paragraphs. Or 1,000 words. </a:t>
            </a:r>
          </a:p>
          <a:p>
            <a:r>
              <a:t>     And test your readers to see if they’re actually reading more material this way (see slide #46 above).</a:t>
            </a:r>
          </a:p>
          <a:p>
            <a:r>
              <a:t>    — </a:t>
            </a:r>
            <a:r>
              <a:rPr b="1"/>
              <a:t>Who’s in charge?</a:t>
            </a:r>
            <a:r>
              <a:t> Many papers have had success with creating a Staff Maestro position — someone who “gets it” when it comes to merging words and visuals in short-form packages. But it doesn’t need to be that formal. What’s important is to encourage, or even mandate, maestroing each big story, since most journalists loathe meetings — and reporters, especially, hate being forced to share ownership of </a:t>
            </a:r>
            <a:r>
              <a:rPr i="1"/>
              <a:t>their</a:t>
            </a:r>
            <a:r>
              <a:t> stories.    </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6" name="Shape 1186"/>
          <p:cNvSpPr>
            <a:spLocks noGrp="1" noRot="1" noChangeAspect="1"/>
          </p:cNvSpPr>
          <p:nvPr>
            <p:ph type="sldImg"/>
          </p:nvPr>
        </p:nvSpPr>
        <p:spPr>
          <a:prstGeom prst="rect">
            <a:avLst/>
          </a:prstGeom>
        </p:spPr>
        <p:txBody>
          <a:bodyPr/>
          <a:lstStyle/>
          <a:p>
            <a:endParaRPr/>
          </a:p>
        </p:txBody>
      </p:sp>
      <p:sp>
        <p:nvSpPr>
          <p:cNvPr id="1187" name="Shape 1187"/>
          <p:cNvSpPr>
            <a:spLocks noGrp="1"/>
          </p:cNvSpPr>
          <p:nvPr>
            <p:ph type="body" sz="quarter" idx="1"/>
          </p:nvPr>
        </p:nvSpPr>
        <p:spPr>
          <a:prstGeom prst="rect">
            <a:avLst/>
          </a:prstGeom>
        </p:spPr>
        <p:txBody>
          <a:bodyPr/>
          <a:lstStyle/>
          <a:p>
            <a:r>
              <a:t>    Let’s review. In particular, let’s review this </a:t>
            </a:r>
            <a:r>
              <a:rPr b="1"/>
              <a:t>“Why Should I Care?”</a:t>
            </a:r>
            <a:r>
              <a:t> concept.</a:t>
            </a:r>
          </a:p>
          <a:p>
            <a:r>
              <a:t>    Take this front-page story, for instance, on . . . . sewer rates. (And by the way: You know you’ve hit rock bottom when a story on sewer rates leads your front page.)</a:t>
            </a:r>
          </a:p>
          <a:p>
            <a:r>
              <a:t>    Anyway, read the headline. Read the deck. And now tell me: Why should I care? </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 name="Shape 1192"/>
          <p:cNvSpPr>
            <a:spLocks noGrp="1" noRot="1" noChangeAspect="1"/>
          </p:cNvSpPr>
          <p:nvPr>
            <p:ph type="sldImg"/>
          </p:nvPr>
        </p:nvSpPr>
        <p:spPr>
          <a:prstGeom prst="rect">
            <a:avLst/>
          </a:prstGeom>
        </p:spPr>
        <p:txBody>
          <a:bodyPr/>
          <a:lstStyle/>
          <a:p>
            <a:endParaRPr/>
          </a:p>
        </p:txBody>
      </p:sp>
      <p:sp>
        <p:nvSpPr>
          <p:cNvPr id="1193" name="Shape 1193"/>
          <p:cNvSpPr>
            <a:spLocks noGrp="1"/>
          </p:cNvSpPr>
          <p:nvPr>
            <p:ph type="body" sz="quarter" idx="1"/>
          </p:nvPr>
        </p:nvSpPr>
        <p:spPr>
          <a:prstGeom prst="rect">
            <a:avLst/>
          </a:prstGeom>
        </p:spPr>
        <p:txBody>
          <a:bodyPr/>
          <a:lstStyle/>
          <a:p>
            <a:r>
              <a:t>    Ah! Here’s the answer, buried halfway down the page: </a:t>
            </a:r>
            <a:r>
              <a:rPr i="1"/>
              <a:t>Your sewer bill will increase five bucks a month. </a:t>
            </a:r>
          </a:p>
          <a:p>
            <a:pPr>
              <a:defRPr i="1"/>
            </a:pPr>
            <a:r>
              <a:t>    </a:t>
            </a:r>
            <a:r>
              <a:rPr i="0"/>
              <a:t>At the very least, shouldn’t THAT have been somewhere in the big type?</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 name="Shape 1196"/>
          <p:cNvSpPr>
            <a:spLocks noGrp="1" noRot="1" noChangeAspect="1"/>
          </p:cNvSpPr>
          <p:nvPr>
            <p:ph type="sldImg"/>
          </p:nvPr>
        </p:nvSpPr>
        <p:spPr>
          <a:prstGeom prst="rect">
            <a:avLst/>
          </a:prstGeom>
        </p:spPr>
        <p:txBody>
          <a:bodyPr/>
          <a:lstStyle/>
          <a:p>
            <a:endParaRPr/>
          </a:p>
        </p:txBody>
      </p:sp>
      <p:sp>
        <p:nvSpPr>
          <p:cNvPr id="1197" name="Shape 1197"/>
          <p:cNvSpPr>
            <a:spLocks noGrp="1"/>
          </p:cNvSpPr>
          <p:nvPr>
            <p:ph type="body" sz="quarter" idx="1"/>
          </p:nvPr>
        </p:nvSpPr>
        <p:spPr>
          <a:prstGeom prst="rect">
            <a:avLst/>
          </a:prstGeom>
        </p:spPr>
        <p:txBody>
          <a:bodyPr/>
          <a:lstStyle/>
          <a:p>
            <a:r>
              <a:t>   Two pages from 2010, when Congress approved dramatic health-care reform (known as Obamacare). </a:t>
            </a:r>
          </a:p>
          <a:p>
            <a:r>
              <a:t>   Which do you prefer: the traditional approach at right, or the more typographically aggressive, </a:t>
            </a:r>
            <a:r>
              <a:rPr b="1"/>
              <a:t>what-it-means-to-you</a:t>
            </a:r>
            <a:r>
              <a:t> approach at left?</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0" name="Shape 1200"/>
          <p:cNvSpPr>
            <a:spLocks noGrp="1" noRot="1" noChangeAspect="1"/>
          </p:cNvSpPr>
          <p:nvPr>
            <p:ph type="sldImg"/>
          </p:nvPr>
        </p:nvSpPr>
        <p:spPr>
          <a:prstGeom prst="rect">
            <a:avLst/>
          </a:prstGeom>
        </p:spPr>
        <p:txBody>
          <a:bodyPr/>
          <a:lstStyle/>
          <a:p>
            <a:endParaRPr/>
          </a:p>
        </p:txBody>
      </p:sp>
      <p:sp>
        <p:nvSpPr>
          <p:cNvPr id="1201" name="Shape 1201"/>
          <p:cNvSpPr>
            <a:spLocks noGrp="1"/>
          </p:cNvSpPr>
          <p:nvPr>
            <p:ph type="body" sz="quarter" idx="1"/>
          </p:nvPr>
        </p:nvSpPr>
        <p:spPr>
          <a:prstGeom prst="rect">
            <a:avLst/>
          </a:prstGeom>
        </p:spPr>
        <p:txBody>
          <a:bodyPr/>
          <a:lstStyle/>
          <a:p>
            <a:r>
              <a:t>   Another what-it-would-mean package (from the Virginian-Pilot), on a plan to expand the local naval base.</a:t>
            </a:r>
          </a:p>
          <a:p>
            <a:r>
              <a:t>  </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4" name="Shape 1204"/>
          <p:cNvSpPr>
            <a:spLocks noGrp="1" noRot="1" noChangeAspect="1"/>
          </p:cNvSpPr>
          <p:nvPr>
            <p:ph type="sldImg"/>
          </p:nvPr>
        </p:nvSpPr>
        <p:spPr>
          <a:prstGeom prst="rect">
            <a:avLst/>
          </a:prstGeom>
        </p:spPr>
        <p:txBody>
          <a:bodyPr/>
          <a:lstStyle/>
          <a:p>
            <a:endParaRPr/>
          </a:p>
        </p:txBody>
      </p:sp>
      <p:sp>
        <p:nvSpPr>
          <p:cNvPr id="1205" name="Shape 1205"/>
          <p:cNvSpPr>
            <a:spLocks noGrp="1"/>
          </p:cNvSpPr>
          <p:nvPr>
            <p:ph type="body" sz="quarter" idx="1"/>
          </p:nvPr>
        </p:nvSpPr>
        <p:spPr>
          <a:prstGeom prst="rect">
            <a:avLst/>
          </a:prstGeom>
        </p:spPr>
        <p:txBody>
          <a:bodyPr/>
          <a:lstStyle/>
          <a:p>
            <a:r>
              <a:t>    Or this example — a money story — from Time magazine. </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 name="Shape 1210"/>
          <p:cNvSpPr>
            <a:spLocks noGrp="1" noRot="1" noChangeAspect="1"/>
          </p:cNvSpPr>
          <p:nvPr>
            <p:ph type="sldImg"/>
          </p:nvPr>
        </p:nvSpPr>
        <p:spPr>
          <a:prstGeom prst="rect">
            <a:avLst/>
          </a:prstGeom>
        </p:spPr>
        <p:txBody>
          <a:bodyPr/>
          <a:lstStyle/>
          <a:p>
            <a:endParaRPr/>
          </a:p>
        </p:txBody>
      </p:sp>
      <p:sp>
        <p:nvSpPr>
          <p:cNvPr id="1211" name="Shape 1211"/>
          <p:cNvSpPr>
            <a:spLocks noGrp="1"/>
          </p:cNvSpPr>
          <p:nvPr>
            <p:ph type="body" sz="quarter" idx="1"/>
          </p:nvPr>
        </p:nvSpPr>
        <p:spPr>
          <a:prstGeom prst="rect">
            <a:avLst/>
          </a:prstGeom>
        </p:spPr>
        <p:txBody>
          <a:bodyPr/>
          <a:lstStyle/>
          <a:p>
            <a:r>
              <a:t>    Here’s a budget story from the Columbus Dispatch. These stories can be awfully dull, but by 1) Adding YOU to the headline, and 2) breaking up the text into bullet items, it suddenly seems much more relevant and accessible.</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 name="Shape 1217"/>
          <p:cNvSpPr>
            <a:spLocks noGrp="1" noRot="1" noChangeAspect="1"/>
          </p:cNvSpPr>
          <p:nvPr>
            <p:ph type="sldImg"/>
          </p:nvPr>
        </p:nvSpPr>
        <p:spPr>
          <a:prstGeom prst="rect">
            <a:avLst/>
          </a:prstGeom>
        </p:spPr>
        <p:txBody>
          <a:bodyPr/>
          <a:lstStyle/>
          <a:p>
            <a:endParaRPr/>
          </a:p>
        </p:txBody>
      </p:sp>
      <p:sp>
        <p:nvSpPr>
          <p:cNvPr id="1218" name="Shape 1218"/>
          <p:cNvSpPr>
            <a:spLocks noGrp="1"/>
          </p:cNvSpPr>
          <p:nvPr>
            <p:ph type="body" sz="quarter" idx="1"/>
          </p:nvPr>
        </p:nvSpPr>
        <p:spPr>
          <a:prstGeom prst="rect">
            <a:avLst/>
          </a:prstGeom>
        </p:spPr>
        <p:txBody>
          <a:bodyPr/>
          <a:lstStyle/>
          <a:p>
            <a:r>
              <a:t>    Take a story like this: mountain lions have begun roaming around your town. What’s the </a:t>
            </a:r>
            <a:r>
              <a:rPr b="1" i="1"/>
              <a:t>Why Should I Care? </a:t>
            </a:r>
          </a:p>
          <a:p>
            <a:pPr>
              <a:defRPr i="1"/>
            </a:pPr>
            <a:r>
              <a:t>(Answer below.)</a:t>
            </a:r>
          </a:p>
          <a:p>
            <a:pPr>
              <a:defRPr i="1"/>
            </a:pPr>
            <a:endParaRPr/>
          </a:p>
          <a:p>
            <a:pPr>
              <a:defRPr i="1"/>
            </a:pPr>
            <a:endParaRPr/>
          </a:p>
          <a:p>
            <a:pPr>
              <a:defRPr i="1"/>
            </a:pPr>
            <a:endParaRPr/>
          </a:p>
          <a:p>
            <a:pPr>
              <a:defRPr i="1"/>
            </a:pPr>
            <a:endParaRPr/>
          </a:p>
          <a:p>
            <a:pPr>
              <a:defRPr i="1"/>
            </a:pPr>
            <a:endParaRPr/>
          </a:p>
          <a:p>
            <a:pPr>
              <a:defRPr i="1"/>
            </a:pPr>
            <a:r>
              <a:t>    </a:t>
            </a:r>
            <a:r>
              <a:rPr i="0"/>
              <a:t>For this story, you’ve actually got two excellent “why should I care” questions: </a:t>
            </a:r>
          </a:p>
          <a:p>
            <a:r>
              <a:t>  </a:t>
            </a:r>
            <a:r>
              <a:rPr b="1"/>
              <a:t>  1) </a:t>
            </a:r>
            <a:r>
              <a:rPr i="1"/>
              <a:t>Where have the mountain lions been spotted? (Are they anywhere near MY HOUSE???) </a:t>
            </a:r>
            <a:r>
              <a:t>To best answer that, we need to display a map. And as it turns out, there IS a map in that top photo — but it’s, uhhh, under the guy’s hand. Which makes that photo worthless. </a:t>
            </a:r>
          </a:p>
          <a:p>
            <a:r>
              <a:t>   </a:t>
            </a:r>
            <a:r>
              <a:rPr b="1"/>
              <a:t> 2)</a:t>
            </a:r>
            <a:r>
              <a:t> </a:t>
            </a:r>
            <a:r>
              <a:rPr i="1"/>
              <a:t>How do I protect myself if I encounter a mountain lion?</a:t>
            </a:r>
            <a:r>
              <a:t> Again, this layout takes us halfway there on the second page, with that </a:t>
            </a:r>
            <a:r>
              <a:rPr b="1"/>
              <a:t>LET HIM KNOW IF YOU’VE BEEN MAULED</a:t>
            </a:r>
            <a:r>
              <a:t> sidebar. But no, what this story really needs, right there on Page One, is the What To Do explainer, with bullet-item tips and a photo of a mountain lion — maybe even a mountain lion bio box (size, weight, dietary habits, etc.)</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 name="Shape 1221"/>
          <p:cNvSpPr>
            <a:spLocks noGrp="1" noRot="1" noChangeAspect="1"/>
          </p:cNvSpPr>
          <p:nvPr>
            <p:ph type="sldImg"/>
          </p:nvPr>
        </p:nvSpPr>
        <p:spPr>
          <a:prstGeom prst="rect">
            <a:avLst/>
          </a:prstGeom>
        </p:spPr>
        <p:txBody>
          <a:bodyPr/>
          <a:lstStyle/>
          <a:p>
            <a:endParaRPr/>
          </a:p>
        </p:txBody>
      </p:sp>
      <p:sp>
        <p:nvSpPr>
          <p:cNvPr id="1222" name="Shape 1222"/>
          <p:cNvSpPr>
            <a:spLocks noGrp="1"/>
          </p:cNvSpPr>
          <p:nvPr>
            <p:ph type="body" sz="quarter" idx="1"/>
          </p:nvPr>
        </p:nvSpPr>
        <p:spPr>
          <a:prstGeom prst="rect">
            <a:avLst/>
          </a:prstGeom>
        </p:spPr>
        <p:txBody>
          <a:bodyPr/>
          <a:lstStyle/>
          <a:p>
            <a:r>
              <a:t>   One final example. Suppose you live in Portland, Oregon, in the shadow of the Cascade Mountains — the stomping grounds of the legendary Bigfoot!You decide to do a story on local Bigfoot hunters. . . . and this is how the finished page turns out. Sadly, it’s a dismal failure: Clumsy typography, amateurish photography, pine needles (get it? From the forest?) scattered haphazardly around the page. And acres of dull, gray type. </a:t>
            </a:r>
          </a:p>
          <a:p>
            <a:r>
              <a:t>   Isn’t there some better way to package a story like this? Suppose you decide to try again — and this time, use the Maestro process to produce a more engaging, interactive package. What could you differently? What would it look like? </a:t>
            </a:r>
          </a:p>
          <a:p>
            <a:r>
              <a:t>   And most importantly, to start on the right track: What’s the best answer to the question </a:t>
            </a:r>
            <a:r>
              <a:rPr b="1"/>
              <a:t>Why Should I Care?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Shape 521"/>
          <p:cNvSpPr>
            <a:spLocks noGrp="1" noRot="1" noChangeAspect="1"/>
          </p:cNvSpPr>
          <p:nvPr>
            <p:ph type="sldImg"/>
          </p:nvPr>
        </p:nvSpPr>
        <p:spPr>
          <a:prstGeom prst="rect">
            <a:avLst/>
          </a:prstGeom>
        </p:spPr>
        <p:txBody>
          <a:bodyPr/>
          <a:lstStyle/>
          <a:p>
            <a:endParaRPr/>
          </a:p>
        </p:txBody>
      </p:sp>
      <p:sp>
        <p:nvSpPr>
          <p:cNvPr id="522" name="Shape 522"/>
          <p:cNvSpPr>
            <a:spLocks noGrp="1"/>
          </p:cNvSpPr>
          <p:nvPr>
            <p:ph type="body" sz="quarter" idx="1"/>
          </p:nvPr>
        </p:nvSpPr>
        <p:spPr>
          <a:prstGeom prst="rect">
            <a:avLst/>
          </a:prstGeom>
        </p:spPr>
        <p:txBody>
          <a:bodyPr/>
          <a:lstStyle/>
          <a:p>
            <a:r>
              <a:t>    Think about your own publication. How much eyeball appeal do the stories offer, on a scale from weak to strong — from “NO BALLS” to “BALLSY”?</a:t>
            </a:r>
          </a:p>
          <a:p>
            <a:endParaRPr/>
          </a:p>
          <a:p>
            <a:r>
              <a:t>    So how do you go about attracting eyeballs in a clever way? Let’s look at some examples. . . .</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 name="Shape 1225"/>
          <p:cNvSpPr>
            <a:spLocks noGrp="1" noRot="1" noChangeAspect="1"/>
          </p:cNvSpPr>
          <p:nvPr>
            <p:ph type="sldImg"/>
          </p:nvPr>
        </p:nvSpPr>
        <p:spPr>
          <a:prstGeom prst="rect">
            <a:avLst/>
          </a:prstGeom>
        </p:spPr>
        <p:txBody>
          <a:bodyPr/>
          <a:lstStyle/>
          <a:p>
            <a:endParaRPr/>
          </a:p>
        </p:txBody>
      </p:sp>
      <p:sp>
        <p:nvSpPr>
          <p:cNvPr id="1226" name="Shape 1226"/>
          <p:cNvSpPr>
            <a:spLocks noGrp="1"/>
          </p:cNvSpPr>
          <p:nvPr>
            <p:ph type="body" sz="quarter" idx="1"/>
          </p:nvPr>
        </p:nvSpPr>
        <p:spPr>
          <a:prstGeom prst="rect">
            <a:avLst/>
          </a:prstGeom>
        </p:spPr>
        <p:txBody>
          <a:bodyPr/>
          <a:lstStyle/>
          <a:p>
            <a:r>
              <a:t>    This page began by asking the question, </a:t>
            </a:r>
            <a:r>
              <a:rPr i="1"/>
              <a:t>How Can </a:t>
            </a:r>
            <a:r>
              <a:rPr i="1" u="sng"/>
              <a:t>I</a:t>
            </a:r>
            <a:r>
              <a:rPr i="1"/>
              <a:t> Find Bigfoot? </a:t>
            </a:r>
            <a:r>
              <a:t>There it is, the most interactive, engaging </a:t>
            </a:r>
            <a:r>
              <a:rPr b="1"/>
              <a:t>Why Should I Care?</a:t>
            </a:r>
            <a:r>
              <a:t> question of all.</a:t>
            </a:r>
          </a:p>
          <a:p>
            <a:r>
              <a:t>    And once you’ve chosen that to be your organizing theme, the rest of the page falls into place. You can even see how other think-like-a-reader questions got answered: </a:t>
            </a:r>
            <a:r>
              <a:rPr i="1"/>
              <a:t>Where can I find Bigfoot? </a:t>
            </a:r>
            <a:r>
              <a:t> That’s a map. </a:t>
            </a:r>
            <a:r>
              <a:rPr i="1"/>
              <a:t>How do I identify him? </a:t>
            </a:r>
            <a:r>
              <a:t>That’s a bio box. And so on. (It’s even got a long, narrative story about bigfoot trackers, like that previous page did — if you’re interested in </a:t>
            </a:r>
            <a:r>
              <a:rPr i="1"/>
              <a:t>them</a:t>
            </a:r>
            <a:r>
              <a:t>.)</a:t>
            </a:r>
          </a:p>
          <a:p>
            <a:r>
              <a:t>    Attracting eyeballs. Delivering data efficiently. Thinking like a reader. Chunking. It’s all here, in this example. Now that you’ve seen how it works for stories about UFOs and Bigfoot, are you willing to apply it to </a:t>
            </a:r>
            <a:r>
              <a:rPr i="1"/>
              <a:t>real-world journalism?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Shape 525"/>
          <p:cNvSpPr>
            <a:spLocks noGrp="1" noRot="1" noChangeAspect="1"/>
          </p:cNvSpPr>
          <p:nvPr>
            <p:ph type="sldImg"/>
          </p:nvPr>
        </p:nvSpPr>
        <p:spPr>
          <a:prstGeom prst="rect">
            <a:avLst/>
          </a:prstGeom>
        </p:spPr>
        <p:txBody>
          <a:bodyPr/>
          <a:lstStyle/>
          <a:p>
            <a:endParaRPr/>
          </a:p>
        </p:txBody>
      </p:sp>
      <p:sp>
        <p:nvSpPr>
          <p:cNvPr id="526" name="Shape 526"/>
          <p:cNvSpPr>
            <a:spLocks noGrp="1"/>
          </p:cNvSpPr>
          <p:nvPr>
            <p:ph type="body" sz="quarter" idx="1"/>
          </p:nvPr>
        </p:nvSpPr>
        <p:spPr>
          <a:prstGeom prst="rect">
            <a:avLst/>
          </a:prstGeom>
        </p:spPr>
        <p:txBody>
          <a:bodyPr/>
          <a:lstStyle/>
          <a:p>
            <a:r>
              <a:t>    This may be the most arresting magazine cover of all time. Forced you to engage, didn’t it? (Sure it’s tasteless, but it’s appropriate for a humor magazine.)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 name="Shape 532"/>
          <p:cNvSpPr>
            <a:spLocks noGrp="1" noRot="1" noChangeAspect="1"/>
          </p:cNvSpPr>
          <p:nvPr>
            <p:ph type="sldImg"/>
          </p:nvPr>
        </p:nvSpPr>
        <p:spPr>
          <a:prstGeom prst="rect">
            <a:avLst/>
          </a:prstGeom>
        </p:spPr>
        <p:txBody>
          <a:bodyPr/>
          <a:lstStyle/>
          <a:p>
            <a:endParaRPr/>
          </a:p>
        </p:txBody>
      </p:sp>
      <p:sp>
        <p:nvSpPr>
          <p:cNvPr id="533" name="Shape 533"/>
          <p:cNvSpPr>
            <a:spLocks noGrp="1"/>
          </p:cNvSpPr>
          <p:nvPr>
            <p:ph type="body" sz="quarter" idx="1"/>
          </p:nvPr>
        </p:nvSpPr>
        <p:spPr>
          <a:prstGeom prst="rect">
            <a:avLst/>
          </a:prstGeom>
        </p:spPr>
        <p:txBody>
          <a:bodyPr/>
          <a:lstStyle/>
          <a:p>
            <a:r>
              <a:t>    This big, bold, red headline has enormous stopping power. Designers call this a “type attack”: using aggressive typography to sell a big story when you’ve got no dramatic photos. Too sensational? At first, you might think so. But once you’ve read all that oversized type, don’t you want to keep reading?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hape 536"/>
          <p:cNvSpPr>
            <a:spLocks noGrp="1" noRot="1" noChangeAspect="1"/>
          </p:cNvSpPr>
          <p:nvPr>
            <p:ph type="sldImg"/>
          </p:nvPr>
        </p:nvSpPr>
        <p:spPr>
          <a:prstGeom prst="rect">
            <a:avLst/>
          </a:prstGeom>
        </p:spPr>
        <p:txBody>
          <a:bodyPr/>
          <a:lstStyle/>
          <a:p>
            <a:endParaRPr/>
          </a:p>
        </p:txBody>
      </p:sp>
      <p:sp>
        <p:nvSpPr>
          <p:cNvPr id="537" name="Shape 537"/>
          <p:cNvSpPr>
            <a:spLocks noGrp="1"/>
          </p:cNvSpPr>
          <p:nvPr>
            <p:ph type="body" sz="quarter" idx="1"/>
          </p:nvPr>
        </p:nvSpPr>
        <p:spPr>
          <a:prstGeom prst="rect">
            <a:avLst/>
          </a:prstGeom>
        </p:spPr>
        <p:txBody>
          <a:bodyPr/>
          <a:lstStyle/>
          <a:p>
            <a:r>
              <a:t>   Talk about dramatic photos! Once you see this image (and the compelling headline), how can you not at least sample what the text is saying?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Shape 540"/>
          <p:cNvSpPr>
            <a:spLocks noGrp="1" noRot="1" noChangeAspect="1"/>
          </p:cNvSpPr>
          <p:nvPr>
            <p:ph type="sldImg"/>
          </p:nvPr>
        </p:nvSpPr>
        <p:spPr>
          <a:prstGeom prst="rect">
            <a:avLst/>
          </a:prstGeom>
        </p:spPr>
        <p:txBody>
          <a:bodyPr/>
          <a:lstStyle/>
          <a:p>
            <a:endParaRPr/>
          </a:p>
        </p:txBody>
      </p:sp>
      <p:sp>
        <p:nvSpPr>
          <p:cNvPr id="541" name="Shape 541"/>
          <p:cNvSpPr>
            <a:spLocks noGrp="1"/>
          </p:cNvSpPr>
          <p:nvPr>
            <p:ph type="body" sz="quarter" idx="1"/>
          </p:nvPr>
        </p:nvSpPr>
        <p:spPr>
          <a:prstGeom prst="rect">
            <a:avLst/>
          </a:prstGeom>
        </p:spPr>
        <p:txBody>
          <a:bodyPr/>
          <a:lstStyle/>
          <a:p>
            <a:pPr>
              <a:defRPr b="1" i="1"/>
            </a:pPr>
            <a:r>
              <a:t>“Relax! Don’t get excited.”</a:t>
            </a:r>
            <a:r>
              <a:rPr b="0" i="0"/>
              <a:t> The confrontational crop on this photo is unusually aggressive. And the layout makes this look like an easy read.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Shape 544"/>
          <p:cNvSpPr>
            <a:spLocks noGrp="1" noRot="1" noChangeAspect="1"/>
          </p:cNvSpPr>
          <p:nvPr>
            <p:ph type="sldImg"/>
          </p:nvPr>
        </p:nvSpPr>
        <p:spPr>
          <a:prstGeom prst="rect">
            <a:avLst/>
          </a:prstGeom>
        </p:spPr>
        <p:txBody>
          <a:bodyPr/>
          <a:lstStyle/>
          <a:p>
            <a:endParaRPr/>
          </a:p>
        </p:txBody>
      </p:sp>
      <p:sp>
        <p:nvSpPr>
          <p:cNvPr id="545" name="Shape 545"/>
          <p:cNvSpPr>
            <a:spLocks noGrp="1"/>
          </p:cNvSpPr>
          <p:nvPr>
            <p:ph type="body" sz="quarter" idx="1"/>
          </p:nvPr>
        </p:nvSpPr>
        <p:spPr>
          <a:prstGeom prst="rect">
            <a:avLst/>
          </a:prstGeom>
        </p:spPr>
        <p:txBody>
          <a:bodyPr/>
          <a:lstStyle/>
          <a:p>
            <a:r>
              <a:t>    Again, on this page, it’s not just the extreme size and cropping of the photo — it’s the way the layout provides a variety of accessible entry points to lure you in.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 name="Shape 550"/>
          <p:cNvSpPr>
            <a:spLocks noGrp="1" noRot="1" noChangeAspect="1"/>
          </p:cNvSpPr>
          <p:nvPr>
            <p:ph type="sldImg"/>
          </p:nvPr>
        </p:nvSpPr>
        <p:spPr>
          <a:prstGeom prst="rect">
            <a:avLst/>
          </a:prstGeom>
        </p:spPr>
        <p:txBody>
          <a:bodyPr/>
          <a:lstStyle/>
          <a:p>
            <a:endParaRPr/>
          </a:p>
        </p:txBody>
      </p:sp>
      <p:sp>
        <p:nvSpPr>
          <p:cNvPr id="551" name="Shape 551"/>
          <p:cNvSpPr>
            <a:spLocks noGrp="1"/>
          </p:cNvSpPr>
          <p:nvPr>
            <p:ph type="body" sz="quarter" idx="1"/>
          </p:nvPr>
        </p:nvSpPr>
        <p:spPr>
          <a:prstGeom prst="rect">
            <a:avLst/>
          </a:prstGeom>
        </p:spPr>
        <p:txBody>
          <a:bodyPr/>
          <a:lstStyle>
            <a:lvl1pPr>
              <a:defRPr>
                <a:latin typeface="Lucida Grande"/>
                <a:ea typeface="Lucida Grande"/>
                <a:cs typeface="Lucida Grande"/>
                <a:sym typeface="Lucida Grande"/>
              </a:defRPr>
            </a:lvl1pPr>
          </a:lstStyle>
          <a:p>
            <a:r>
              <a:t>    Here, a big, messy headline does the job of grabbing your attention.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noRot="1" noChangeAspect="1"/>
          </p:cNvSpPr>
          <p:nvPr>
            <p:ph type="sldImg"/>
          </p:nvPr>
        </p:nvSpPr>
        <p:spPr>
          <a:prstGeom prst="rect">
            <a:avLst/>
          </a:prstGeom>
        </p:spPr>
        <p:txBody>
          <a:bodyPr/>
          <a:lstStyle/>
          <a:p>
            <a:endParaRPr/>
          </a:p>
        </p:txBody>
      </p:sp>
      <p:sp>
        <p:nvSpPr>
          <p:cNvPr id="468" name="Shape 468"/>
          <p:cNvSpPr>
            <a:spLocks noGrp="1"/>
          </p:cNvSpPr>
          <p:nvPr>
            <p:ph type="body" sz="quarter" idx="1"/>
          </p:nvPr>
        </p:nvSpPr>
        <p:spPr>
          <a:prstGeom prst="rect">
            <a:avLst/>
          </a:prstGeom>
        </p:spPr>
        <p:txBody>
          <a:bodyPr/>
          <a:lstStyle/>
          <a:p>
            <a:r>
              <a:t>Welcome! This presentation is aimed at writers, editors and designers. As it evolved over the years, I kept adding and deleting the page examples you’ll see, but I always kept the runtime around 45 minutes. This version, however, is </a:t>
            </a:r>
            <a:r>
              <a:rPr i="1"/>
              <a:t>much</a:t>
            </a:r>
            <a:r>
              <a:t> longer, with many more examples. This way, you can select what to keep and what to delete.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 name="Shape 554"/>
          <p:cNvSpPr>
            <a:spLocks noGrp="1" noRot="1" noChangeAspect="1"/>
          </p:cNvSpPr>
          <p:nvPr>
            <p:ph type="sldImg"/>
          </p:nvPr>
        </p:nvSpPr>
        <p:spPr>
          <a:prstGeom prst="rect">
            <a:avLst/>
          </a:prstGeom>
        </p:spPr>
        <p:txBody>
          <a:bodyPr/>
          <a:lstStyle/>
          <a:p>
            <a:endParaRPr/>
          </a:p>
        </p:txBody>
      </p:sp>
      <p:sp>
        <p:nvSpPr>
          <p:cNvPr id="555" name="Shape 555"/>
          <p:cNvSpPr>
            <a:spLocks noGrp="1"/>
          </p:cNvSpPr>
          <p:nvPr>
            <p:ph type="body" sz="quarter" idx="1"/>
          </p:nvPr>
        </p:nvSpPr>
        <p:spPr>
          <a:prstGeom prst="rect">
            <a:avLst/>
          </a:prstGeom>
        </p:spPr>
        <p:txBody>
          <a:bodyPr/>
          <a:lstStyle/>
          <a:p>
            <a:r>
              <a:t>    Tilting type and photos can be gimmicky, but it’s effective with the right topic (usually feature stories).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Shape 559"/>
          <p:cNvSpPr>
            <a:spLocks noGrp="1" noRot="1" noChangeAspect="1"/>
          </p:cNvSpPr>
          <p:nvPr>
            <p:ph type="sldImg"/>
          </p:nvPr>
        </p:nvSpPr>
        <p:spPr>
          <a:prstGeom prst="rect">
            <a:avLst/>
          </a:prstGeom>
        </p:spPr>
        <p:txBody>
          <a:bodyPr/>
          <a:lstStyle/>
          <a:p>
            <a:endParaRPr/>
          </a:p>
        </p:txBody>
      </p:sp>
      <p:sp>
        <p:nvSpPr>
          <p:cNvPr id="560" name="Shape 560"/>
          <p:cNvSpPr>
            <a:spLocks noGrp="1"/>
          </p:cNvSpPr>
          <p:nvPr>
            <p:ph type="body" sz="quarter" idx="1"/>
          </p:nvPr>
        </p:nvSpPr>
        <p:spPr>
          <a:prstGeom prst="rect">
            <a:avLst/>
          </a:prstGeom>
        </p:spPr>
        <p:txBody>
          <a:bodyPr/>
          <a:lstStyle>
            <a:lvl1pPr>
              <a:defRPr>
                <a:latin typeface="Lucida Grande"/>
                <a:ea typeface="Lucida Grande"/>
                <a:cs typeface="Lucida Grande"/>
                <a:sym typeface="Lucida Grande"/>
              </a:defRPr>
            </a:lvl1pPr>
          </a:lstStyle>
          <a:p>
            <a:r>
              <a:t>    Just how daring are you willing to be? This story about porn and technology tested the tolerance of readers in Cleveland.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Shape 565"/>
          <p:cNvSpPr>
            <a:spLocks noGrp="1" noRot="1" noChangeAspect="1"/>
          </p:cNvSpPr>
          <p:nvPr>
            <p:ph type="sldImg"/>
          </p:nvPr>
        </p:nvSpPr>
        <p:spPr>
          <a:prstGeom prst="rect">
            <a:avLst/>
          </a:prstGeom>
        </p:spPr>
        <p:txBody>
          <a:bodyPr/>
          <a:lstStyle/>
          <a:p>
            <a:endParaRPr/>
          </a:p>
        </p:txBody>
      </p:sp>
      <p:sp>
        <p:nvSpPr>
          <p:cNvPr id="566" name="Shape 566"/>
          <p:cNvSpPr>
            <a:spLocks noGrp="1"/>
          </p:cNvSpPr>
          <p:nvPr>
            <p:ph type="body" sz="quarter" idx="1"/>
          </p:nvPr>
        </p:nvSpPr>
        <p:spPr>
          <a:prstGeom prst="rect">
            <a:avLst/>
          </a:prstGeom>
        </p:spPr>
        <p:txBody>
          <a:bodyPr/>
          <a:lstStyle/>
          <a:p>
            <a:r>
              <a:t>    Fun with fruit! You can arrange your fruit to form a happy face . . . .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Shape 569"/>
          <p:cNvSpPr>
            <a:spLocks noGrp="1" noRot="1" noChangeAspect="1"/>
          </p:cNvSpPr>
          <p:nvPr>
            <p:ph type="sldImg"/>
          </p:nvPr>
        </p:nvSpPr>
        <p:spPr>
          <a:prstGeom prst="rect">
            <a:avLst/>
          </a:prstGeom>
        </p:spPr>
        <p:txBody>
          <a:bodyPr/>
          <a:lstStyle/>
          <a:p>
            <a:endParaRPr/>
          </a:p>
        </p:txBody>
      </p:sp>
      <p:sp>
        <p:nvSpPr>
          <p:cNvPr id="570" name="Shape 570"/>
          <p:cNvSpPr>
            <a:spLocks noGrp="1"/>
          </p:cNvSpPr>
          <p:nvPr>
            <p:ph type="body" sz="quarter" idx="1"/>
          </p:nvPr>
        </p:nvSpPr>
        <p:spPr>
          <a:prstGeom prst="rect">
            <a:avLst/>
          </a:prstGeom>
        </p:spPr>
        <p:txBody>
          <a:bodyPr/>
          <a:lstStyle/>
          <a:p>
            <a:r>
              <a:t>. . . . or you can try something more risqué. Too much for your readers? (This page ran years ago in Quebec, of all places.)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 name="Shape 576"/>
          <p:cNvSpPr>
            <a:spLocks noGrp="1" noRot="1" noChangeAspect="1"/>
          </p:cNvSpPr>
          <p:nvPr>
            <p:ph type="sldImg"/>
          </p:nvPr>
        </p:nvSpPr>
        <p:spPr>
          <a:prstGeom prst="rect">
            <a:avLst/>
          </a:prstGeom>
        </p:spPr>
        <p:txBody>
          <a:bodyPr/>
          <a:lstStyle/>
          <a:p>
            <a:endParaRPr/>
          </a:p>
        </p:txBody>
      </p:sp>
      <p:sp>
        <p:nvSpPr>
          <p:cNvPr id="577" name="Shape 577"/>
          <p:cNvSpPr>
            <a:spLocks noGrp="1"/>
          </p:cNvSpPr>
          <p:nvPr>
            <p:ph type="body" sz="quarter" idx="1"/>
          </p:nvPr>
        </p:nvSpPr>
        <p:spPr>
          <a:prstGeom prst="rect">
            <a:avLst/>
          </a:prstGeom>
        </p:spPr>
        <p:txBody>
          <a:bodyPr/>
          <a:lstStyle/>
          <a:p>
            <a:r>
              <a:t>    You can attract eyeballs by </a:t>
            </a:r>
            <a:r>
              <a:rPr i="1"/>
              <a:t>the way you present information</a:t>
            </a:r>
            <a:r>
              <a:t>, too. Notice how much engaging data is transmitted by this hard-working (but elegantly designed) type.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a:spLocks noGrp="1" noRot="1" noChangeAspect="1"/>
          </p:cNvSpPr>
          <p:nvPr>
            <p:ph type="sldImg"/>
          </p:nvPr>
        </p:nvSpPr>
        <p:spPr>
          <a:prstGeom prst="rect">
            <a:avLst/>
          </a:prstGeom>
        </p:spPr>
        <p:txBody>
          <a:bodyPr/>
          <a:lstStyle/>
          <a:p>
            <a:endParaRPr/>
          </a:p>
        </p:txBody>
      </p:sp>
      <p:sp>
        <p:nvSpPr>
          <p:cNvPr id="581" name="Shape 581"/>
          <p:cNvSpPr>
            <a:spLocks noGrp="1"/>
          </p:cNvSpPr>
          <p:nvPr>
            <p:ph type="body" sz="quarter" idx="1"/>
          </p:nvPr>
        </p:nvSpPr>
        <p:spPr>
          <a:prstGeom prst="rect">
            <a:avLst/>
          </a:prstGeom>
        </p:spPr>
        <p:txBody>
          <a:bodyPr/>
          <a:lstStyle/>
          <a:p>
            <a:r>
              <a:t>    Same here. What’s appealing about this layout is how accessible the information is. This is an extremely effective way to make dry economic data appealing by presenting it in </a:t>
            </a:r>
            <a:r>
              <a:rPr b="1"/>
              <a:t>short form</a:t>
            </a:r>
            <a: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noRot="1" noChangeAspect="1"/>
          </p:cNvSpPr>
          <p:nvPr>
            <p:ph type="sldImg"/>
          </p:nvPr>
        </p:nvSpPr>
        <p:spPr>
          <a:prstGeom prst="rect">
            <a:avLst/>
          </a:prstGeom>
        </p:spPr>
        <p:txBody>
          <a:bodyPr/>
          <a:lstStyle/>
          <a:p>
            <a:endParaRPr/>
          </a:p>
        </p:txBody>
      </p:sp>
      <p:sp>
        <p:nvSpPr>
          <p:cNvPr id="585" name="Shape 585"/>
          <p:cNvSpPr>
            <a:spLocks noGrp="1"/>
          </p:cNvSpPr>
          <p:nvPr>
            <p:ph type="body" sz="quarter" idx="1"/>
          </p:nvPr>
        </p:nvSpPr>
        <p:spPr>
          <a:prstGeom prst="rect">
            <a:avLst/>
          </a:prstGeom>
        </p:spPr>
        <p:txBody>
          <a:bodyPr/>
          <a:lstStyle/>
          <a:p>
            <a:r>
              <a:t>     Again, an admirable short-form alternative to your typical freeze-warning story. It’s everything you need to know in one appealing package: Cool photo-illustration. Big blue temperatures and subheads. Useful bullet items. And a web link for more info. </a:t>
            </a:r>
          </a:p>
          <a:p>
            <a:r>
              <a:t>     Or would you rather just read 15 inches of gray text?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Shape 588"/>
          <p:cNvSpPr>
            <a:spLocks noGrp="1" noRot="1" noChangeAspect="1"/>
          </p:cNvSpPr>
          <p:nvPr>
            <p:ph type="sldImg"/>
          </p:nvPr>
        </p:nvSpPr>
        <p:spPr>
          <a:prstGeom prst="rect">
            <a:avLst/>
          </a:prstGeom>
        </p:spPr>
        <p:txBody>
          <a:bodyPr/>
          <a:lstStyle/>
          <a:p>
            <a:endParaRPr/>
          </a:p>
        </p:txBody>
      </p:sp>
      <p:sp>
        <p:nvSpPr>
          <p:cNvPr id="589" name="Shape 589"/>
          <p:cNvSpPr>
            <a:spLocks noGrp="1"/>
          </p:cNvSpPr>
          <p:nvPr>
            <p:ph type="body" sz="quarter" idx="1"/>
          </p:nvPr>
        </p:nvSpPr>
        <p:spPr>
          <a:prstGeom prst="rect">
            <a:avLst/>
          </a:prstGeom>
        </p:spPr>
        <p:txBody>
          <a:bodyPr/>
          <a:lstStyle/>
          <a:p>
            <a:r>
              <a:t>    What is the Federal Reserve System? You could try reading a 5,000-word essay — OR you could browse this impressive full-page infographic. Some would argue that it dumbs-down complex information; but others would insist that, </a:t>
            </a:r>
            <a:r>
              <a:rPr i="1"/>
              <a:t>because the page looks so accessible,</a:t>
            </a:r>
            <a:r>
              <a:t> it actually delivers </a:t>
            </a:r>
            <a:r>
              <a:rPr i="1"/>
              <a:t>more</a:t>
            </a:r>
            <a:r>
              <a:t> data </a:t>
            </a:r>
            <a:r>
              <a:rPr i="1"/>
              <a:t>more</a:t>
            </a:r>
            <a:r>
              <a:t> successfully than 100 paragraphs of linear text would.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 name="Shape 594"/>
          <p:cNvSpPr>
            <a:spLocks noGrp="1" noRot="1" noChangeAspect="1"/>
          </p:cNvSpPr>
          <p:nvPr>
            <p:ph type="sldImg"/>
          </p:nvPr>
        </p:nvSpPr>
        <p:spPr>
          <a:prstGeom prst="rect">
            <a:avLst/>
          </a:prstGeom>
        </p:spPr>
        <p:txBody>
          <a:bodyPr/>
          <a:lstStyle/>
          <a:p>
            <a:endParaRPr/>
          </a:p>
        </p:txBody>
      </p:sp>
      <p:sp>
        <p:nvSpPr>
          <p:cNvPr id="595" name="Shape 595"/>
          <p:cNvSpPr>
            <a:spLocks noGrp="1"/>
          </p:cNvSpPr>
          <p:nvPr>
            <p:ph type="body" sz="quarter" idx="1"/>
          </p:nvPr>
        </p:nvSpPr>
        <p:spPr>
          <a:prstGeom prst="rect">
            <a:avLst/>
          </a:prstGeom>
        </p:spPr>
        <p:txBody>
          <a:bodyPr/>
          <a:lstStyle/>
          <a:p>
            <a:r>
              <a:t>   Enough, for now, about grabbing eyeballs (although if you want to explore more inspiring design devices, be sure to view our companion presentation,</a:t>
            </a:r>
            <a:r>
              <a:rPr b="1"/>
              <a:t> 101 Swipeable Ideas.)</a:t>
            </a:r>
            <a:r>
              <a:t> </a:t>
            </a:r>
          </a:p>
          <a:p>
            <a:endParaRPr/>
          </a:p>
          <a:p>
            <a:r>
              <a:t>   Instead, let’s focus on pure journalism — reporting and writing — to figure out </a:t>
            </a:r>
            <a:r>
              <a:rPr i="1"/>
              <a:t>how to present information in the most effective possible way.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Shape 598"/>
          <p:cNvSpPr>
            <a:spLocks noGrp="1" noRot="1" noChangeAspect="1"/>
          </p:cNvSpPr>
          <p:nvPr>
            <p:ph type="sldImg"/>
          </p:nvPr>
        </p:nvSpPr>
        <p:spPr>
          <a:prstGeom prst="rect">
            <a:avLst/>
          </a:prstGeom>
        </p:spPr>
        <p:txBody>
          <a:bodyPr/>
          <a:lstStyle/>
          <a:p>
            <a:endParaRPr/>
          </a:p>
        </p:txBody>
      </p:sp>
      <p:sp>
        <p:nvSpPr>
          <p:cNvPr id="599" name="Shape 599"/>
          <p:cNvSpPr>
            <a:spLocks noGrp="1"/>
          </p:cNvSpPr>
          <p:nvPr>
            <p:ph type="body" sz="quarter" idx="1"/>
          </p:nvPr>
        </p:nvSpPr>
        <p:spPr>
          <a:prstGeom prst="rect">
            <a:avLst/>
          </a:prstGeom>
        </p:spPr>
        <p:txBody>
          <a:bodyPr/>
          <a:lstStyle/>
          <a:p>
            <a:r>
              <a:t>   Suppose you’re a reporter. A feature writer. And you’re preparing to write a story about a disturbing new trend: </a:t>
            </a:r>
            <a:r>
              <a:rPr b="1"/>
              <a:t>Dog Suicide. </a:t>
            </a:r>
            <a:r>
              <a:t>That’s right. It’s true!* People are going away to work or school, abandoning their miserable dogs in lonely laundry rooms all day. The poor critters are terminally depressed. Can you blame them?</a:t>
            </a:r>
          </a:p>
          <a:p>
            <a:endParaRPr/>
          </a:p>
          <a:p>
            <a:endParaRPr/>
          </a:p>
          <a:p>
            <a:pPr>
              <a:defRPr sz="1600"/>
            </a:pPr>
            <a:r>
              <a:t>*It’s not true.</a:t>
            </a:r>
            <a:r>
              <a:rPr sz="2200"/>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p>
            <a:r>
              <a:t>   Before we begin, a question: What’s our goal, when we publish a story? Do we do it for fame and fortune? For the big bucks? To make the world a better place? </a:t>
            </a:r>
          </a:p>
          <a:p>
            <a:r>
              <a:t>   How do </a:t>
            </a:r>
            <a:r>
              <a:rPr i="1"/>
              <a:t>you</a:t>
            </a:r>
            <a:r>
              <a:t> measure success? </a:t>
            </a:r>
          </a:p>
          <a:p>
            <a:r>
              <a:t>   For me — prepare to be disappointed — it always comes down to one word: </a:t>
            </a:r>
            <a:r>
              <a:rPr b="1"/>
              <a:t>Eyeballs</a:t>
            </a:r>
            <a:r>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Shape 606"/>
          <p:cNvSpPr>
            <a:spLocks noGrp="1" noRot="1" noChangeAspect="1"/>
          </p:cNvSpPr>
          <p:nvPr>
            <p:ph type="sldImg"/>
          </p:nvPr>
        </p:nvSpPr>
        <p:spPr>
          <a:prstGeom prst="rect">
            <a:avLst/>
          </a:prstGeom>
        </p:spPr>
        <p:txBody>
          <a:bodyPr/>
          <a:lstStyle/>
          <a:p>
            <a:endParaRPr/>
          </a:p>
        </p:txBody>
      </p:sp>
      <p:sp>
        <p:nvSpPr>
          <p:cNvPr id="607" name="Shape 607"/>
          <p:cNvSpPr>
            <a:spLocks noGrp="1"/>
          </p:cNvSpPr>
          <p:nvPr>
            <p:ph type="body" sz="quarter" idx="1"/>
          </p:nvPr>
        </p:nvSpPr>
        <p:spPr>
          <a:prstGeom prst="rect">
            <a:avLst/>
          </a:prstGeom>
        </p:spPr>
        <p:txBody>
          <a:bodyPr/>
          <a:lstStyle/>
          <a:p>
            <a:r>
              <a:t>   So you get on the phone to interview veterinarians and bereaved pet owners . . . .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Shape 614"/>
          <p:cNvSpPr>
            <a:spLocks noGrp="1" noRot="1" noChangeAspect="1"/>
          </p:cNvSpPr>
          <p:nvPr>
            <p:ph type="sldImg"/>
          </p:nvPr>
        </p:nvSpPr>
        <p:spPr>
          <a:prstGeom prst="rect">
            <a:avLst/>
          </a:prstGeom>
        </p:spPr>
        <p:txBody>
          <a:bodyPr/>
          <a:lstStyle/>
          <a:p>
            <a:endParaRPr/>
          </a:p>
        </p:txBody>
      </p:sp>
      <p:sp>
        <p:nvSpPr>
          <p:cNvPr id="615" name="Shape 615"/>
          <p:cNvSpPr>
            <a:spLocks noGrp="1"/>
          </p:cNvSpPr>
          <p:nvPr>
            <p:ph type="body" sz="quarter" idx="1"/>
          </p:nvPr>
        </p:nvSpPr>
        <p:spPr>
          <a:prstGeom prst="rect">
            <a:avLst/>
          </a:prstGeom>
        </p:spPr>
        <p:txBody>
          <a:bodyPr/>
          <a:lstStyle/>
          <a:p>
            <a:r>
              <a:t>    . . . . then you sit down and type up your story. It’s going to be epic! Awesome! Heart-breaking!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Shape 618"/>
          <p:cNvSpPr>
            <a:spLocks noGrp="1" noRot="1" noChangeAspect="1"/>
          </p:cNvSpPr>
          <p:nvPr>
            <p:ph type="sldImg"/>
          </p:nvPr>
        </p:nvSpPr>
        <p:spPr>
          <a:prstGeom prst="rect">
            <a:avLst/>
          </a:prstGeom>
        </p:spPr>
        <p:txBody>
          <a:bodyPr/>
          <a:lstStyle/>
          <a:p>
            <a:endParaRPr/>
          </a:p>
        </p:txBody>
      </p:sp>
      <p:sp>
        <p:nvSpPr>
          <p:cNvPr id="619" name="Shape 619"/>
          <p:cNvSpPr>
            <a:spLocks noGrp="1"/>
          </p:cNvSpPr>
          <p:nvPr>
            <p:ph type="body" sz="quarter" idx="1"/>
          </p:nvPr>
        </p:nvSpPr>
        <p:spPr>
          <a:prstGeom prst="rect">
            <a:avLst/>
          </a:prstGeom>
        </p:spPr>
        <p:txBody>
          <a:bodyPr/>
          <a:lstStyle/>
          <a:p>
            <a:r>
              <a:t>    Great stuff! You’re on fire! Readers are gonna love this!!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Shape 626"/>
          <p:cNvSpPr>
            <a:spLocks noGrp="1" noRot="1" noChangeAspect="1"/>
          </p:cNvSpPr>
          <p:nvPr>
            <p:ph type="sldImg"/>
          </p:nvPr>
        </p:nvSpPr>
        <p:spPr>
          <a:prstGeom prst="rect">
            <a:avLst/>
          </a:prstGeom>
        </p:spPr>
        <p:txBody>
          <a:bodyPr/>
          <a:lstStyle/>
          <a:p>
            <a:endParaRPr/>
          </a:p>
        </p:txBody>
      </p:sp>
      <p:sp>
        <p:nvSpPr>
          <p:cNvPr id="627" name="Shape 627"/>
          <p:cNvSpPr>
            <a:spLocks noGrp="1"/>
          </p:cNvSpPr>
          <p:nvPr>
            <p:ph type="body" sz="quarter" idx="1"/>
          </p:nvPr>
        </p:nvSpPr>
        <p:spPr>
          <a:prstGeom prst="rect">
            <a:avLst/>
          </a:prstGeom>
        </p:spPr>
        <p:txBody>
          <a:bodyPr/>
          <a:lstStyle/>
          <a:p>
            <a:r>
              <a:t>   When you turn in your story, your gruff-but-lovable editor says, </a:t>
            </a:r>
            <a:r>
              <a:rPr i="1"/>
              <a:t>“Great stuff. But where’s the photos?”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 name="Shape 630"/>
          <p:cNvSpPr>
            <a:spLocks noGrp="1" noRot="1" noChangeAspect="1"/>
          </p:cNvSpPr>
          <p:nvPr>
            <p:ph type="sldImg"/>
          </p:nvPr>
        </p:nvSpPr>
        <p:spPr>
          <a:prstGeom prst="rect">
            <a:avLst/>
          </a:prstGeom>
        </p:spPr>
        <p:txBody>
          <a:bodyPr/>
          <a:lstStyle/>
          <a:p>
            <a:endParaRPr/>
          </a:p>
        </p:txBody>
      </p:sp>
      <p:sp>
        <p:nvSpPr>
          <p:cNvPr id="631" name="Shape 631"/>
          <p:cNvSpPr>
            <a:spLocks noGrp="1"/>
          </p:cNvSpPr>
          <p:nvPr>
            <p:ph type="body" sz="quarter" idx="1"/>
          </p:nvPr>
        </p:nvSpPr>
        <p:spPr>
          <a:prstGeom prst="rect">
            <a:avLst/>
          </a:prstGeom>
        </p:spPr>
        <p:txBody>
          <a:bodyPr/>
          <a:lstStyle/>
          <a:p>
            <a:r>
              <a:t>   So you quickly dispatch a photographer to shoot a grieving dog owner, who poses on the living-room couch for this sad (and awkward) portrait.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Shape 634"/>
          <p:cNvSpPr>
            <a:spLocks noGrp="1" noRot="1" noChangeAspect="1"/>
          </p:cNvSpPr>
          <p:nvPr>
            <p:ph type="sldImg"/>
          </p:nvPr>
        </p:nvSpPr>
        <p:spPr>
          <a:prstGeom prst="rect">
            <a:avLst/>
          </a:prstGeom>
        </p:spPr>
        <p:txBody>
          <a:bodyPr/>
          <a:lstStyle/>
          <a:p>
            <a:endParaRPr/>
          </a:p>
        </p:txBody>
      </p:sp>
      <p:sp>
        <p:nvSpPr>
          <p:cNvPr id="635" name="Shape 635"/>
          <p:cNvSpPr>
            <a:spLocks noGrp="1"/>
          </p:cNvSpPr>
          <p:nvPr>
            <p:ph type="body" sz="quarter" idx="1"/>
          </p:nvPr>
        </p:nvSpPr>
        <p:spPr>
          <a:prstGeom prst="rect">
            <a:avLst/>
          </a:prstGeom>
        </p:spPr>
        <p:txBody>
          <a:bodyPr/>
          <a:lstStyle/>
          <a:p>
            <a:r>
              <a:t>   And here it is: your front-page centerpiece. Some copy editor gives it one of those standard, alliterative feature headlines, like </a:t>
            </a:r>
            <a:r>
              <a:rPr i="1"/>
              <a:t>Learning to Live . .</a:t>
            </a:r>
            <a:r>
              <a: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Shape 638"/>
          <p:cNvSpPr>
            <a:spLocks noGrp="1" noRot="1" noChangeAspect="1"/>
          </p:cNvSpPr>
          <p:nvPr>
            <p:ph type="sldImg"/>
          </p:nvPr>
        </p:nvSpPr>
        <p:spPr>
          <a:prstGeom prst="rect">
            <a:avLst/>
          </a:prstGeom>
        </p:spPr>
        <p:txBody>
          <a:bodyPr/>
          <a:lstStyle/>
          <a:p>
            <a:endParaRPr/>
          </a:p>
        </p:txBody>
      </p:sp>
      <p:sp>
        <p:nvSpPr>
          <p:cNvPr id="639" name="Shape 639"/>
          <p:cNvSpPr>
            <a:spLocks noGrp="1"/>
          </p:cNvSpPr>
          <p:nvPr>
            <p:ph type="body" sz="quarter" idx="1"/>
          </p:nvPr>
        </p:nvSpPr>
        <p:spPr>
          <a:prstGeom prst="rect">
            <a:avLst/>
          </a:prstGeom>
        </p:spPr>
        <p:txBody>
          <a:bodyPr/>
          <a:lstStyle/>
          <a:p>
            <a:r>
              <a:t>. . . .  or </a:t>
            </a:r>
            <a:r>
              <a:rPr i="1"/>
              <a:t>Living to Learn </a:t>
            </a:r>
            <a:r>
              <a:t>. . .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 name="Shape 642"/>
          <p:cNvSpPr>
            <a:spLocks noGrp="1" noRot="1" noChangeAspect="1"/>
          </p:cNvSpPr>
          <p:nvPr>
            <p:ph type="sldImg"/>
          </p:nvPr>
        </p:nvSpPr>
        <p:spPr>
          <a:prstGeom prst="rect">
            <a:avLst/>
          </a:prstGeom>
        </p:spPr>
        <p:txBody>
          <a:bodyPr/>
          <a:lstStyle/>
          <a:p>
            <a:endParaRPr/>
          </a:p>
        </p:txBody>
      </p:sp>
      <p:sp>
        <p:nvSpPr>
          <p:cNvPr id="643" name="Shape 643"/>
          <p:cNvSpPr>
            <a:spLocks noGrp="1"/>
          </p:cNvSpPr>
          <p:nvPr>
            <p:ph type="body" sz="quarter" idx="1"/>
          </p:nvPr>
        </p:nvSpPr>
        <p:spPr>
          <a:prstGeom prst="rect">
            <a:avLst/>
          </a:prstGeom>
        </p:spPr>
        <p:txBody>
          <a:bodyPr/>
          <a:lstStyle/>
          <a:p>
            <a:r>
              <a:t>. . . or </a:t>
            </a:r>
            <a:r>
              <a:rPr i="1"/>
              <a:t>Looking for Love.</a:t>
            </a:r>
            <a:r>
              <a:t> Whatever. But there it is on Page Oney. And when the story jumps to page 4 . .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Shape 646"/>
          <p:cNvSpPr>
            <a:spLocks noGrp="1" noRot="1" noChangeAspect="1"/>
          </p:cNvSpPr>
          <p:nvPr>
            <p:ph type="sldImg"/>
          </p:nvPr>
        </p:nvSpPr>
        <p:spPr>
          <a:prstGeom prst="rect">
            <a:avLst/>
          </a:prstGeom>
        </p:spPr>
        <p:txBody>
          <a:bodyPr/>
          <a:lstStyle/>
          <a:p>
            <a:endParaRPr/>
          </a:p>
        </p:txBody>
      </p:sp>
      <p:sp>
        <p:nvSpPr>
          <p:cNvPr id="647" name="Shape 647"/>
          <p:cNvSpPr>
            <a:spLocks noGrp="1"/>
          </p:cNvSpPr>
          <p:nvPr>
            <p:ph type="body" sz="quarter" idx="1"/>
          </p:nvPr>
        </p:nvSpPr>
        <p:spPr>
          <a:prstGeom prst="rect">
            <a:avLst/>
          </a:prstGeom>
        </p:spPr>
        <p:txBody>
          <a:bodyPr/>
          <a:lstStyle/>
          <a:p>
            <a:r>
              <a:t>. . . . it looks like this. Uh-oh. Too gray? Luckily, a quick-witted editor fixes it . . .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Shape 650"/>
          <p:cNvSpPr>
            <a:spLocks noGrp="1" noRot="1" noChangeAspect="1"/>
          </p:cNvSpPr>
          <p:nvPr>
            <p:ph type="sldImg"/>
          </p:nvPr>
        </p:nvSpPr>
        <p:spPr>
          <a:prstGeom prst="rect">
            <a:avLst/>
          </a:prstGeom>
        </p:spPr>
        <p:txBody>
          <a:bodyPr/>
          <a:lstStyle/>
          <a:p>
            <a:endParaRPr/>
          </a:p>
        </p:txBody>
      </p:sp>
      <p:sp>
        <p:nvSpPr>
          <p:cNvPr id="651" name="Shape 651"/>
          <p:cNvSpPr>
            <a:spLocks noGrp="1"/>
          </p:cNvSpPr>
          <p:nvPr>
            <p:ph type="body" sz="quarter" idx="1"/>
          </p:nvPr>
        </p:nvSpPr>
        <p:spPr>
          <a:prstGeom prst="rect">
            <a:avLst/>
          </a:prstGeom>
        </p:spPr>
        <p:txBody>
          <a:bodyPr/>
          <a:lstStyle/>
          <a:p>
            <a:r>
              <a:t>. . . . by adding </a:t>
            </a:r>
            <a:r>
              <a:rPr i="1"/>
              <a:t>subheads.</a:t>
            </a:r>
            <a:r>
              <a:t> Still too dull? How about it we find another depressing photo and stick </a:t>
            </a:r>
            <a:r>
              <a:rPr i="1"/>
              <a:t>that</a:t>
            </a:r>
            <a:r>
              <a:t> at the top of the page?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hape 474"/>
          <p:cNvSpPr>
            <a:spLocks noGrp="1" noRot="1" noChangeAspect="1"/>
          </p:cNvSpPr>
          <p:nvPr>
            <p:ph type="sldImg"/>
          </p:nvPr>
        </p:nvSpPr>
        <p:spPr>
          <a:prstGeom prst="rect">
            <a:avLst/>
          </a:prstGeom>
        </p:spPr>
        <p:txBody>
          <a:bodyPr/>
          <a:lstStyle/>
          <a:p>
            <a:endParaRPr/>
          </a:p>
        </p:txBody>
      </p:sp>
      <p:sp>
        <p:nvSpPr>
          <p:cNvPr id="475" name="Shape 475"/>
          <p:cNvSpPr>
            <a:spLocks noGrp="1"/>
          </p:cNvSpPr>
          <p:nvPr>
            <p:ph type="body" sz="quarter" idx="1"/>
          </p:nvPr>
        </p:nvSpPr>
        <p:spPr>
          <a:prstGeom prst="rect">
            <a:avLst/>
          </a:prstGeom>
        </p:spPr>
        <p:txBody>
          <a:bodyPr/>
          <a:lstStyle/>
          <a:p>
            <a:r>
              <a:t>   Yes, eyeballs. I want </a:t>
            </a:r>
            <a:r>
              <a:rPr i="1"/>
              <a:t>as many eyeballs as possible on my stuff</a:t>
            </a:r>
            <a:r>
              <a:t>. For </a:t>
            </a:r>
            <a:r>
              <a:rPr i="1"/>
              <a:t>as long as possible,</a:t>
            </a:r>
            <a:r>
              <a:t> too. </a:t>
            </a:r>
          </a:p>
          <a:p>
            <a:r>
              <a:t>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Shape 654"/>
          <p:cNvSpPr>
            <a:spLocks noGrp="1" noRot="1" noChangeAspect="1"/>
          </p:cNvSpPr>
          <p:nvPr>
            <p:ph type="sldImg"/>
          </p:nvPr>
        </p:nvSpPr>
        <p:spPr>
          <a:prstGeom prst="rect">
            <a:avLst/>
          </a:prstGeom>
        </p:spPr>
        <p:txBody>
          <a:bodyPr/>
          <a:lstStyle/>
          <a:p>
            <a:endParaRPr/>
          </a:p>
        </p:txBody>
      </p:sp>
      <p:sp>
        <p:nvSpPr>
          <p:cNvPr id="655" name="Shape 655"/>
          <p:cNvSpPr>
            <a:spLocks noGrp="1"/>
          </p:cNvSpPr>
          <p:nvPr>
            <p:ph type="body" sz="quarter" idx="1"/>
          </p:nvPr>
        </p:nvSpPr>
        <p:spPr>
          <a:prstGeom prst="rect">
            <a:avLst/>
          </a:prstGeom>
        </p:spPr>
        <p:txBody>
          <a:bodyPr/>
          <a:lstStyle/>
          <a:p>
            <a:r>
              <a:t>    Better, maybe. But when you see this layout, you cry, </a:t>
            </a:r>
            <a:r>
              <a:rPr i="1"/>
              <a:t>“You can’t cut 15 inches out of my story!! Make that photo smaller!”</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Shape 658"/>
          <p:cNvSpPr>
            <a:spLocks noGrp="1" noRot="1" noChangeAspect="1"/>
          </p:cNvSpPr>
          <p:nvPr>
            <p:ph type="sldImg"/>
          </p:nvPr>
        </p:nvSpPr>
        <p:spPr>
          <a:prstGeom prst="rect">
            <a:avLst/>
          </a:prstGeom>
        </p:spPr>
        <p:txBody>
          <a:bodyPr/>
          <a:lstStyle/>
          <a:p>
            <a:endParaRPr/>
          </a:p>
        </p:txBody>
      </p:sp>
      <p:sp>
        <p:nvSpPr>
          <p:cNvPr id="659" name="Shape 659"/>
          <p:cNvSpPr>
            <a:spLocks noGrp="1"/>
          </p:cNvSpPr>
          <p:nvPr>
            <p:ph type="body" sz="quarter" idx="1"/>
          </p:nvPr>
        </p:nvSpPr>
        <p:spPr>
          <a:prstGeom prst="rect">
            <a:avLst/>
          </a:prstGeom>
        </p:spPr>
        <p:txBody>
          <a:bodyPr/>
          <a:lstStyle/>
          <a:p>
            <a:r>
              <a:t>    So you compromise, and this is how the page prints. </a:t>
            </a:r>
          </a:p>
          <a:p>
            <a:endParaRPr/>
          </a:p>
          <a:p>
            <a:r>
              <a:t>    But now that we’re done, maybe we should stop and ask: </a:t>
            </a:r>
            <a:r>
              <a:rPr i="1"/>
              <a:t>How much of this are readers gonna actually read?</a:t>
            </a:r>
            <a:r>
              <a:t> </a:t>
            </a:r>
          </a:p>
          <a:p>
            <a:r>
              <a:t>    Imagine that </a:t>
            </a:r>
            <a:r>
              <a:rPr i="1"/>
              <a:t>you’re</a:t>
            </a:r>
            <a:r>
              <a:t> a typical reader. How far would you make it? (And remember, this is a beautifully written story. Award-winning, even. Possibly.) Would you reach the end? The middle? Would you even have turned to this page a</a:t>
            </a:r>
            <a:r>
              <a:rPr i="1"/>
              <a:t>t all?</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Shape 662"/>
          <p:cNvSpPr>
            <a:spLocks noGrp="1" noRot="1" noChangeAspect="1"/>
          </p:cNvSpPr>
          <p:nvPr>
            <p:ph type="sldImg"/>
          </p:nvPr>
        </p:nvSpPr>
        <p:spPr>
          <a:prstGeom prst="rect">
            <a:avLst/>
          </a:prstGeom>
        </p:spPr>
        <p:txBody>
          <a:bodyPr/>
          <a:lstStyle/>
          <a:p>
            <a:endParaRPr/>
          </a:p>
        </p:txBody>
      </p:sp>
      <p:sp>
        <p:nvSpPr>
          <p:cNvPr id="663" name="Shape 663"/>
          <p:cNvSpPr>
            <a:spLocks noGrp="1"/>
          </p:cNvSpPr>
          <p:nvPr>
            <p:ph type="body" sz="quarter" idx="1"/>
          </p:nvPr>
        </p:nvSpPr>
        <p:spPr>
          <a:prstGeom prst="rect">
            <a:avLst/>
          </a:prstGeom>
        </p:spPr>
        <p:txBody>
          <a:bodyPr/>
          <a:lstStyle/>
          <a:p>
            <a:r>
              <a:t>    As it turns out, newspapers are a billion-dollar industry with no accurate way to measure how consumers actually use their products. </a:t>
            </a:r>
          </a:p>
          <a:p>
            <a:r>
              <a:t>    But here’s a revealing way to see how </a:t>
            </a:r>
            <a:r>
              <a:rPr i="1"/>
              <a:t>your</a:t>
            </a:r>
            <a:r>
              <a:t> readers read </a:t>
            </a:r>
            <a:r>
              <a:rPr i="1"/>
              <a:t>your</a:t>
            </a:r>
            <a:r>
              <a:t> publication: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Shape 666"/>
          <p:cNvSpPr>
            <a:spLocks noGrp="1" noRot="1" noChangeAspect="1"/>
          </p:cNvSpPr>
          <p:nvPr>
            <p:ph type="sldImg"/>
          </p:nvPr>
        </p:nvSpPr>
        <p:spPr>
          <a:prstGeom prst="rect">
            <a:avLst/>
          </a:prstGeom>
        </p:spPr>
        <p:txBody>
          <a:bodyPr/>
          <a:lstStyle/>
          <a:p>
            <a:endParaRPr/>
          </a:p>
        </p:txBody>
      </p:sp>
      <p:sp>
        <p:nvSpPr>
          <p:cNvPr id="667" name="Shape 667"/>
          <p:cNvSpPr>
            <a:spLocks noGrp="1"/>
          </p:cNvSpPr>
          <p:nvPr>
            <p:ph type="body" sz="quarter" idx="1"/>
          </p:nvPr>
        </p:nvSpPr>
        <p:spPr>
          <a:prstGeom prst="rect">
            <a:avLst/>
          </a:prstGeom>
        </p:spPr>
        <p:txBody>
          <a:bodyPr/>
          <a:lstStyle/>
          <a:p>
            <a:r>
              <a:t>    Granted, a survey like this is more insightful than scientific. But the more readers you survey, the more accurate it becomes. </a:t>
            </a:r>
          </a:p>
          <a:p>
            <a:r>
              <a:t>    Once you begin analyzing the results, major patterns should begin to emerge.</a:t>
            </a:r>
          </a:p>
          <a:p>
            <a:r>
              <a:t>    Let’s look at some real-world examples: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Shape 670"/>
          <p:cNvSpPr>
            <a:spLocks noGrp="1" noRot="1" noChangeAspect="1"/>
          </p:cNvSpPr>
          <p:nvPr>
            <p:ph type="sldImg"/>
          </p:nvPr>
        </p:nvSpPr>
        <p:spPr>
          <a:prstGeom prst="rect">
            <a:avLst/>
          </a:prstGeom>
        </p:spPr>
        <p:txBody>
          <a:bodyPr/>
          <a:lstStyle/>
          <a:p>
            <a:endParaRPr/>
          </a:p>
        </p:txBody>
      </p:sp>
      <p:sp>
        <p:nvSpPr>
          <p:cNvPr id="671" name="Shape 671"/>
          <p:cNvSpPr>
            <a:spLocks noGrp="1"/>
          </p:cNvSpPr>
          <p:nvPr>
            <p:ph type="body" sz="quarter" idx="1"/>
          </p:nvPr>
        </p:nvSpPr>
        <p:spPr>
          <a:prstGeom prst="rect">
            <a:avLst/>
          </a:prstGeom>
        </p:spPr>
        <p:txBody>
          <a:bodyPr/>
          <a:lstStyle/>
          <a:p>
            <a:r>
              <a:t>   Here’s a feature page from southern Oregon. This reader reads that big liftout quote; the cutlines for the lead story; and downpage, the headline and a couple inches of text. That’s it. </a:t>
            </a:r>
          </a:p>
          <a:p>
            <a:r>
              <a:t>   Is that unusual? Or typical?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Shape 678"/>
          <p:cNvSpPr>
            <a:spLocks noGrp="1" noRot="1" noChangeAspect="1"/>
          </p:cNvSpPr>
          <p:nvPr>
            <p:ph type="sldImg"/>
          </p:nvPr>
        </p:nvSpPr>
        <p:spPr>
          <a:prstGeom prst="rect">
            <a:avLst/>
          </a:prstGeom>
        </p:spPr>
        <p:txBody>
          <a:bodyPr/>
          <a:lstStyle/>
          <a:p>
            <a:endParaRPr/>
          </a:p>
        </p:txBody>
      </p:sp>
      <p:sp>
        <p:nvSpPr>
          <p:cNvPr id="679" name="Shape 679"/>
          <p:cNvSpPr>
            <a:spLocks noGrp="1"/>
          </p:cNvSpPr>
          <p:nvPr>
            <p:ph type="body" sz="quarter" idx="1"/>
          </p:nvPr>
        </p:nvSpPr>
        <p:spPr>
          <a:prstGeom prst="rect">
            <a:avLst/>
          </a:prstGeom>
        </p:spPr>
        <p:txBody>
          <a:bodyPr/>
          <a:lstStyle/>
          <a:p>
            <a:r>
              <a:t>    Another feature page, this time from Omaha. This reader scans the headline type and the fast-facts box at the bottom of the page. . . . but no text at all. </a:t>
            </a:r>
          </a:p>
          <a:p>
            <a:r>
              <a:t>    Over and over again, this has proven true with feature pages like this — readers browse ‘em, but don’t actually read ‘em. </a:t>
            </a:r>
          </a:p>
          <a:p>
            <a:r>
              <a:t>    Or am I deliberately choosing examples that prove a point? (A good reason why you should survey the reading habits of </a:t>
            </a:r>
            <a:r>
              <a:rPr i="1"/>
              <a:t>your</a:t>
            </a:r>
            <a:r>
              <a:t> community.)</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Shape 688"/>
          <p:cNvSpPr>
            <a:spLocks noGrp="1" noRot="1" noChangeAspect="1"/>
          </p:cNvSpPr>
          <p:nvPr>
            <p:ph type="sldImg"/>
          </p:nvPr>
        </p:nvSpPr>
        <p:spPr>
          <a:prstGeom prst="rect">
            <a:avLst/>
          </a:prstGeom>
        </p:spPr>
        <p:txBody>
          <a:bodyPr/>
          <a:lstStyle/>
          <a:p>
            <a:endParaRPr/>
          </a:p>
        </p:txBody>
      </p:sp>
      <p:sp>
        <p:nvSpPr>
          <p:cNvPr id="689" name="Shape 689"/>
          <p:cNvSpPr>
            <a:spLocks noGrp="1"/>
          </p:cNvSpPr>
          <p:nvPr>
            <p:ph type="body" sz="quarter" idx="1"/>
          </p:nvPr>
        </p:nvSpPr>
        <p:spPr>
          <a:prstGeom prst="rect">
            <a:avLst/>
          </a:prstGeom>
        </p:spPr>
        <p:txBody>
          <a:bodyPr/>
          <a:lstStyle/>
          <a:p>
            <a:r>
              <a:t>   Here we are in San Francisco. This is how an attorney reads his newspaper: one or two inches at the start of every story — four paragraphs, tops.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Shape 692"/>
          <p:cNvSpPr>
            <a:spLocks noGrp="1" noRot="1" noChangeAspect="1"/>
          </p:cNvSpPr>
          <p:nvPr>
            <p:ph type="sldImg"/>
          </p:nvPr>
        </p:nvSpPr>
        <p:spPr>
          <a:prstGeom prst="rect">
            <a:avLst/>
          </a:prstGeom>
        </p:spPr>
        <p:txBody>
          <a:bodyPr/>
          <a:lstStyle/>
          <a:p>
            <a:endParaRPr/>
          </a:p>
        </p:txBody>
      </p:sp>
      <p:sp>
        <p:nvSpPr>
          <p:cNvPr id="693" name="Shape 693"/>
          <p:cNvSpPr>
            <a:spLocks noGrp="1"/>
          </p:cNvSpPr>
          <p:nvPr>
            <p:ph type="body" sz="quarter" idx="1"/>
          </p:nvPr>
        </p:nvSpPr>
        <p:spPr>
          <a:prstGeom prst="rect">
            <a:avLst/>
          </a:prstGeom>
        </p:spPr>
        <p:txBody>
          <a:bodyPr/>
          <a:lstStyle/>
          <a:p>
            <a:r>
              <a:t>   Another page from San Francisco. Look: This reader actually read most of that top story, although, like most readers, he failed to read past the “jump,” where the story continued on an inside page. Which is true for most readers, actually. After doing this survey dozens of times, I found that readers followed stories inside only about one in 20 times (or 5% of the time).</a:t>
            </a:r>
          </a:p>
          <a:p>
            <a:r>
              <a:t>   Notice that bottom story: an engaging profile of Ram Dass, a popular spiritual teacher who suffered a stroke. Note how the reader reads just the first two inches . . . . and then the story jumps . . . .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Shape 696"/>
          <p:cNvSpPr>
            <a:spLocks noGrp="1" noRot="1" noChangeAspect="1"/>
          </p:cNvSpPr>
          <p:nvPr>
            <p:ph type="sldImg"/>
          </p:nvPr>
        </p:nvSpPr>
        <p:spPr>
          <a:prstGeom prst="rect">
            <a:avLst/>
          </a:prstGeom>
        </p:spPr>
        <p:txBody>
          <a:bodyPr/>
          <a:lstStyle/>
          <a:p>
            <a:endParaRPr/>
          </a:p>
        </p:txBody>
      </p:sp>
      <p:sp>
        <p:nvSpPr>
          <p:cNvPr id="697" name="Shape 697"/>
          <p:cNvSpPr>
            <a:spLocks noGrp="1"/>
          </p:cNvSpPr>
          <p:nvPr>
            <p:ph type="body" sz="quarter" idx="1"/>
          </p:nvPr>
        </p:nvSpPr>
        <p:spPr>
          <a:prstGeom prst="rect">
            <a:avLst/>
          </a:prstGeom>
        </p:spPr>
        <p:txBody>
          <a:bodyPr/>
          <a:lstStyle/>
          <a:p>
            <a:r>
              <a:t>. . . . and on the jump page, he reads . . . . .</a:t>
            </a:r>
            <a:r>
              <a:rPr i="1"/>
              <a:t> the last two inches! </a:t>
            </a:r>
            <a:r>
              <a:t>And then he goes on to read the fascinating </a:t>
            </a:r>
            <a:r>
              <a:rPr i="1"/>
              <a:t>French election results.</a:t>
            </a:r>
            <a:r>
              <a:t> </a:t>
            </a:r>
          </a:p>
          <a:p>
            <a:r>
              <a:t>    What’s going on??? Here’s what I’ve concluded: Readers aren’t lazy, or stupid. They’re busy. Distracted. Overloaded. Those long columns of text were successful in your father’s newspaper. But today (unless you’re retired or have lots of free time), they look like </a:t>
            </a:r>
            <a:r>
              <a:rPr i="1"/>
              <a:t>work</a:t>
            </a:r>
            <a:r>
              <a:t>. So our eyeballs are attracted to short-form data — like that France election graphic.</a:t>
            </a:r>
          </a:p>
          <a:p>
            <a:r>
              <a:t>   Think this is true for your friends and family? For you? How much of that Dog Suicide story would you have read?</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Shape 700"/>
          <p:cNvSpPr>
            <a:spLocks noGrp="1" noRot="1" noChangeAspect="1"/>
          </p:cNvSpPr>
          <p:nvPr>
            <p:ph type="sldImg"/>
          </p:nvPr>
        </p:nvSpPr>
        <p:spPr>
          <a:prstGeom prst="rect">
            <a:avLst/>
          </a:prstGeom>
        </p:spPr>
        <p:txBody>
          <a:bodyPr/>
          <a:lstStyle/>
          <a:p>
            <a:endParaRPr/>
          </a:p>
        </p:txBody>
      </p:sp>
      <p:sp>
        <p:nvSpPr>
          <p:cNvPr id="701" name="Shape 701"/>
          <p:cNvSpPr>
            <a:spLocks noGrp="1"/>
          </p:cNvSpPr>
          <p:nvPr>
            <p:ph type="body" sz="quarter" idx="1"/>
          </p:nvPr>
        </p:nvSpPr>
        <p:spPr>
          <a:prstGeom prst="rect">
            <a:avLst/>
          </a:prstGeom>
        </p:spPr>
        <p:txBody>
          <a:bodyPr/>
          <a:lstStyle/>
          <a:p>
            <a:r>
              <a:t>   By the way, here’s my all-time favorite survey sample. You can actually hear the reader saying: </a:t>
            </a:r>
            <a:r>
              <a:rPr b="1" i="1"/>
              <a:t>Skip the preamble. Just give me the bullet items. </a:t>
            </a:r>
          </a:p>
          <a:p>
            <a:r>
              <a:t>   </a:t>
            </a:r>
          </a:p>
          <a:p>
            <a:r>
              <a:t>   What if it turns out that most readers actually feel that way? Would it change the way you approach your reporting — the way you </a:t>
            </a:r>
            <a:r>
              <a:rPr i="1"/>
              <a:t>deliver the data?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a:spLocks noGrp="1" noRot="1" noChangeAspect="1"/>
          </p:cNvSpPr>
          <p:nvPr>
            <p:ph type="sldImg"/>
          </p:nvPr>
        </p:nvSpPr>
        <p:spPr>
          <a:prstGeom prst="rect">
            <a:avLst/>
          </a:prstGeom>
        </p:spPr>
        <p:txBody>
          <a:bodyPr/>
          <a:lstStyle/>
          <a:p>
            <a:endParaRPr/>
          </a:p>
        </p:txBody>
      </p:sp>
      <p:sp>
        <p:nvSpPr>
          <p:cNvPr id="479" name="Shape 479"/>
          <p:cNvSpPr>
            <a:spLocks noGrp="1"/>
          </p:cNvSpPr>
          <p:nvPr>
            <p:ph type="body" sz="quarter" idx="1"/>
          </p:nvPr>
        </p:nvSpPr>
        <p:spPr>
          <a:prstGeom prst="rect">
            <a:avLst/>
          </a:prstGeom>
        </p:spPr>
        <p:txBody>
          <a:bodyPr/>
          <a:lstStyle/>
          <a:p>
            <a:r>
              <a:t>  That sounds selfish, I know. But it’s really not. . . .</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Shape 704"/>
          <p:cNvSpPr>
            <a:spLocks noGrp="1" noRot="1" noChangeAspect="1"/>
          </p:cNvSpPr>
          <p:nvPr>
            <p:ph type="sldImg"/>
          </p:nvPr>
        </p:nvSpPr>
        <p:spPr>
          <a:prstGeom prst="rect">
            <a:avLst/>
          </a:prstGeom>
        </p:spPr>
        <p:txBody>
          <a:bodyPr/>
          <a:lstStyle/>
          <a:p>
            <a:endParaRPr/>
          </a:p>
        </p:txBody>
      </p:sp>
      <p:sp>
        <p:nvSpPr>
          <p:cNvPr id="705" name="Shape 705"/>
          <p:cNvSpPr>
            <a:spLocks noGrp="1"/>
          </p:cNvSpPr>
          <p:nvPr>
            <p:ph type="body" sz="quarter" idx="1"/>
          </p:nvPr>
        </p:nvSpPr>
        <p:spPr>
          <a:prstGeom prst="rect">
            <a:avLst/>
          </a:prstGeom>
        </p:spPr>
        <p:txBody>
          <a:bodyPr/>
          <a:lstStyle/>
          <a:p>
            <a:r>
              <a:t>    Magazines have figured this out a long time ago. Take Maxim, for instance. For a while there (before it changed ownership), Maxim was wildly successful. Let’s listen to its editor explain his editorial strategy:</a:t>
            </a:r>
          </a:p>
          <a:p>
            <a:r>
              <a:t>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Shape 710"/>
          <p:cNvSpPr>
            <a:spLocks noGrp="1" noRot="1" noChangeAspect="1"/>
          </p:cNvSpPr>
          <p:nvPr>
            <p:ph type="sldImg"/>
          </p:nvPr>
        </p:nvSpPr>
        <p:spPr>
          <a:prstGeom prst="rect">
            <a:avLst/>
          </a:prstGeom>
        </p:spPr>
        <p:txBody>
          <a:bodyPr/>
          <a:lstStyle/>
          <a:p>
            <a:endParaRPr/>
          </a:p>
        </p:txBody>
      </p:sp>
      <p:sp>
        <p:nvSpPr>
          <p:cNvPr id="711" name="Shape 711"/>
          <p:cNvSpPr>
            <a:spLocks noGrp="1"/>
          </p:cNvSpPr>
          <p:nvPr>
            <p:ph type="body" sz="quarter" idx="1"/>
          </p:nvPr>
        </p:nvSpPr>
        <p:spPr>
          <a:prstGeom prst="rect">
            <a:avLst/>
          </a:prstGeom>
        </p:spPr>
        <p:txBody>
          <a:bodyPr/>
          <a:lstStyle/>
          <a:p>
            <a:r>
              <a:t>   Thumb through a typical issue of Maxim in its heyday, and notice how many long, texty stories they’re running. (Spoiler alert: </a:t>
            </a:r>
            <a:r>
              <a:rPr i="1"/>
              <a:t>none</a:t>
            </a:r>
            <a:r>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Shape 734"/>
          <p:cNvSpPr>
            <a:spLocks noGrp="1" noRot="1" noChangeAspect="1"/>
          </p:cNvSpPr>
          <p:nvPr>
            <p:ph type="sldImg"/>
          </p:nvPr>
        </p:nvSpPr>
        <p:spPr>
          <a:prstGeom prst="rect">
            <a:avLst/>
          </a:prstGeom>
        </p:spPr>
        <p:txBody>
          <a:bodyPr/>
          <a:lstStyle/>
          <a:p>
            <a:endParaRPr/>
          </a:p>
        </p:txBody>
      </p:sp>
      <p:sp>
        <p:nvSpPr>
          <p:cNvPr id="735" name="Shape 735"/>
          <p:cNvSpPr>
            <a:spLocks noGrp="1"/>
          </p:cNvSpPr>
          <p:nvPr>
            <p:ph type="body" sz="quarter" idx="1"/>
          </p:nvPr>
        </p:nvSpPr>
        <p:spPr>
          <a:prstGeom prst="rect">
            <a:avLst/>
          </a:prstGeom>
        </p:spPr>
        <p:txBody>
          <a:bodyPr/>
          <a:lstStyle/>
          <a:p>
            <a:r>
              <a:t>    Yes, it’s all short, punchy and visual. But it’s solid information — not just trivia.</a:t>
            </a:r>
          </a:p>
          <a:p>
            <a:r>
              <a:t>    Now, you could argue that Maxim is sophomoric and, yes, sexist. But consider who its target audience is. And ask yourself: Are they not giving their readers useful, accessible content?</a:t>
            </a:r>
          </a:p>
          <a:p>
            <a:r>
              <a:t>    And would an editorial strategy like this — emphasizing short-form data delivery — work effectively for other audiences, as well?</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Shape 738"/>
          <p:cNvSpPr>
            <a:spLocks noGrp="1" noRot="1" noChangeAspect="1"/>
          </p:cNvSpPr>
          <p:nvPr>
            <p:ph type="sldImg"/>
          </p:nvPr>
        </p:nvSpPr>
        <p:spPr>
          <a:prstGeom prst="rect">
            <a:avLst/>
          </a:prstGeom>
        </p:spPr>
        <p:txBody>
          <a:bodyPr/>
          <a:lstStyle/>
          <a:p>
            <a:endParaRPr/>
          </a:p>
        </p:txBody>
      </p:sp>
      <p:sp>
        <p:nvSpPr>
          <p:cNvPr id="739" name="Shape 739"/>
          <p:cNvSpPr>
            <a:spLocks noGrp="1"/>
          </p:cNvSpPr>
          <p:nvPr>
            <p:ph type="body" sz="quarter" idx="1"/>
          </p:nvPr>
        </p:nvSpPr>
        <p:spPr>
          <a:prstGeom prst="rect">
            <a:avLst/>
          </a:prstGeom>
        </p:spPr>
        <p:txBody>
          <a:bodyPr/>
          <a:lstStyle/>
          <a:p>
            <a:r>
              <a:t>   Would short-form formatting work for delivering hard news? Take a look at The Week magazine.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Shape 742"/>
          <p:cNvSpPr>
            <a:spLocks noGrp="1" noRot="1" noChangeAspect="1"/>
          </p:cNvSpPr>
          <p:nvPr>
            <p:ph type="sldImg"/>
          </p:nvPr>
        </p:nvSpPr>
        <p:spPr>
          <a:prstGeom prst="rect">
            <a:avLst/>
          </a:prstGeom>
        </p:spPr>
        <p:txBody>
          <a:bodyPr/>
          <a:lstStyle/>
          <a:p>
            <a:endParaRPr/>
          </a:p>
        </p:txBody>
      </p:sp>
      <p:sp>
        <p:nvSpPr>
          <p:cNvPr id="743" name="Shape 743"/>
          <p:cNvSpPr>
            <a:spLocks noGrp="1"/>
          </p:cNvSpPr>
          <p:nvPr>
            <p:ph type="body" sz="quarter" idx="1"/>
          </p:nvPr>
        </p:nvSpPr>
        <p:spPr>
          <a:prstGeom prst="rect">
            <a:avLst/>
          </a:prstGeom>
        </p:spPr>
        <p:txBody>
          <a:bodyPr/>
          <a:lstStyle>
            <a:lvl1pPr>
              <a:defRPr spc="-22">
                <a:latin typeface="Lucida Grande"/>
                <a:ea typeface="Lucida Grande"/>
                <a:cs typeface="Lucida Grande"/>
                <a:sym typeface="Lucida Grande"/>
              </a:defRPr>
            </a:lvl1pPr>
          </a:lstStyle>
          <a:p>
            <a:r>
              <a:t>  The Week’s editorial staff sifts through the best publications around the world and distills the meatiest news into data-dense paragraphs — chunks of information organized by bold subheads.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 name="Shape 750"/>
          <p:cNvSpPr>
            <a:spLocks noGrp="1" noRot="1" noChangeAspect="1"/>
          </p:cNvSpPr>
          <p:nvPr>
            <p:ph type="sldImg"/>
          </p:nvPr>
        </p:nvSpPr>
        <p:spPr>
          <a:prstGeom prst="rect">
            <a:avLst/>
          </a:prstGeom>
        </p:spPr>
        <p:txBody>
          <a:bodyPr/>
          <a:lstStyle/>
          <a:p>
            <a:endParaRPr/>
          </a:p>
        </p:txBody>
      </p:sp>
      <p:sp>
        <p:nvSpPr>
          <p:cNvPr id="751" name="Shape 751"/>
          <p:cNvSpPr>
            <a:spLocks noGrp="1"/>
          </p:cNvSpPr>
          <p:nvPr>
            <p:ph type="body" sz="quarter" idx="1"/>
          </p:nvPr>
        </p:nvSpPr>
        <p:spPr>
          <a:prstGeom prst="rect">
            <a:avLst/>
          </a:prstGeom>
        </p:spPr>
        <p:txBody>
          <a:bodyPr/>
          <a:lstStyle/>
          <a:p>
            <a:r>
              <a:t>    Notice just how much material has been compressed into this one Business page — 11 different topics in all.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Shape 756"/>
          <p:cNvSpPr>
            <a:spLocks noGrp="1" noRot="1" noChangeAspect="1"/>
          </p:cNvSpPr>
          <p:nvPr>
            <p:ph type="sldImg"/>
          </p:nvPr>
        </p:nvSpPr>
        <p:spPr>
          <a:prstGeom prst="rect">
            <a:avLst/>
          </a:prstGeom>
        </p:spPr>
        <p:txBody>
          <a:bodyPr/>
          <a:lstStyle/>
          <a:p>
            <a:endParaRPr/>
          </a:p>
        </p:txBody>
      </p:sp>
      <p:sp>
        <p:nvSpPr>
          <p:cNvPr id="757" name="Shape 757"/>
          <p:cNvSpPr>
            <a:spLocks noGrp="1"/>
          </p:cNvSpPr>
          <p:nvPr>
            <p:ph type="body" sz="quarter" idx="1"/>
          </p:nvPr>
        </p:nvSpPr>
        <p:spPr>
          <a:prstGeom prst="rect">
            <a:avLst/>
          </a:prstGeom>
        </p:spPr>
        <p:txBody>
          <a:bodyPr/>
          <a:lstStyle/>
          <a:p>
            <a:r>
              <a:t>    In one survey, readers were monitored while reading both a typical newsmagazine (left) and The Week. They spent roughly twice as long, on average, reading pages in The Week.</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Shape 785"/>
          <p:cNvSpPr>
            <a:spLocks noGrp="1" noRot="1" noChangeAspect="1"/>
          </p:cNvSpPr>
          <p:nvPr>
            <p:ph type="sldImg"/>
          </p:nvPr>
        </p:nvSpPr>
        <p:spPr>
          <a:prstGeom prst="rect">
            <a:avLst/>
          </a:prstGeom>
        </p:spPr>
        <p:txBody>
          <a:bodyPr/>
          <a:lstStyle/>
          <a:p>
            <a:endParaRPr/>
          </a:p>
        </p:txBody>
      </p:sp>
      <p:sp>
        <p:nvSpPr>
          <p:cNvPr id="786" name="Shape 786"/>
          <p:cNvSpPr>
            <a:spLocks noGrp="1"/>
          </p:cNvSpPr>
          <p:nvPr>
            <p:ph type="body" sz="quarter" idx="1"/>
          </p:nvPr>
        </p:nvSpPr>
        <p:spPr>
          <a:prstGeom prst="rect">
            <a:avLst/>
          </a:prstGeom>
        </p:spPr>
        <p:txBody>
          <a:bodyPr/>
          <a:lstStyle/>
          <a:p>
            <a:pPr>
              <a:defRPr sz="3000"/>
            </a:pPr>
            <a:r>
              <a:t>  </a:t>
            </a:r>
            <a:r>
              <a:rPr sz="2200"/>
              <a:t> Headlines. Text. Photos. An occasional liftout quote. </a:t>
            </a:r>
          </a:p>
          <a:p>
            <a:r>
              <a:t>    If those are the only design tools in your toolbox, you may be limited into publishing what looks like Your Father’s Newspaper. All those long-form “notebook dumps” could be tough sledding for your impatient, time-starved readers. </a:t>
            </a:r>
          </a:p>
          <a:p>
            <a:r>
              <a:t>    How can you speed up their comprehension without dumbing down your journalism?</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Shape 791"/>
          <p:cNvSpPr>
            <a:spLocks noGrp="1" noRot="1" noChangeAspect="1"/>
          </p:cNvSpPr>
          <p:nvPr>
            <p:ph type="sldImg"/>
          </p:nvPr>
        </p:nvSpPr>
        <p:spPr>
          <a:prstGeom prst="rect">
            <a:avLst/>
          </a:prstGeom>
        </p:spPr>
        <p:txBody>
          <a:bodyPr/>
          <a:lstStyle/>
          <a:p>
            <a:endParaRPr/>
          </a:p>
        </p:txBody>
      </p:sp>
      <p:sp>
        <p:nvSpPr>
          <p:cNvPr id="792" name="Shape 792"/>
          <p:cNvSpPr>
            <a:spLocks noGrp="1"/>
          </p:cNvSpPr>
          <p:nvPr>
            <p:ph type="body" sz="quarter" idx="1"/>
          </p:nvPr>
        </p:nvSpPr>
        <p:spPr>
          <a:prstGeom prst="rect">
            <a:avLst/>
          </a:prstGeom>
        </p:spPr>
        <p:txBody>
          <a:bodyPr/>
          <a:lstStyle/>
          <a:p>
            <a:r>
              <a:t>   To deliver more modern journalism, you need a bigger toolbox — with a variety of text and graphic options (“alternative story forms”) like these. </a:t>
            </a:r>
          </a:p>
          <a:p>
            <a:r>
              <a:t>   </a:t>
            </a:r>
          </a:p>
          <a:p>
            <a:r>
              <a:t>   Let’s take a tour through some examples.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 name="Shape 798"/>
          <p:cNvSpPr>
            <a:spLocks noGrp="1" noRot="1" noChangeAspect="1"/>
          </p:cNvSpPr>
          <p:nvPr>
            <p:ph type="sldImg"/>
          </p:nvPr>
        </p:nvSpPr>
        <p:spPr>
          <a:prstGeom prst="rect">
            <a:avLst/>
          </a:prstGeom>
        </p:spPr>
        <p:txBody>
          <a:bodyPr/>
          <a:lstStyle/>
          <a:p>
            <a:endParaRPr/>
          </a:p>
        </p:txBody>
      </p:sp>
      <p:sp>
        <p:nvSpPr>
          <p:cNvPr id="799" name="Shape 799"/>
          <p:cNvSpPr>
            <a:spLocks noGrp="1"/>
          </p:cNvSpPr>
          <p:nvPr>
            <p:ph type="body" sz="quarter" idx="1"/>
          </p:nvPr>
        </p:nvSpPr>
        <p:spPr>
          <a:prstGeom prst="rect">
            <a:avLst/>
          </a:prstGeom>
        </p:spPr>
        <p:txBody>
          <a:bodyPr/>
          <a:lstStyle/>
          <a:p>
            <a:r>
              <a:t>  </a:t>
            </a:r>
            <a:r>
              <a:rPr b="1"/>
              <a:t> </a:t>
            </a:r>
            <a:r>
              <a:rPr b="1">
                <a:solidFill>
                  <a:schemeClr val="accent5"/>
                </a:solidFill>
              </a:rPr>
              <a:t>The fast-fact box</a:t>
            </a:r>
            <a:r>
              <a:rPr>
                <a:solidFill>
                  <a:schemeClr val="accent5"/>
                </a:solidFill>
              </a:rPr>
              <a:t>.</a:t>
            </a:r>
            <a:r>
              <a:t> Instead of burying the basic who-what-where-when down in the 17th paragraph, you can highlight it in a box that makes it easy for readers to find. You can do this for meetings. Concerts. Restaurant reviews. Sporting events.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Shape 482"/>
          <p:cNvSpPr>
            <a:spLocks noGrp="1" noRot="1" noChangeAspect="1"/>
          </p:cNvSpPr>
          <p:nvPr>
            <p:ph type="sldImg"/>
          </p:nvPr>
        </p:nvSpPr>
        <p:spPr>
          <a:prstGeom prst="rect">
            <a:avLst/>
          </a:prstGeom>
        </p:spPr>
        <p:txBody>
          <a:bodyPr/>
          <a:lstStyle/>
          <a:p>
            <a:endParaRPr/>
          </a:p>
        </p:txBody>
      </p:sp>
      <p:sp>
        <p:nvSpPr>
          <p:cNvPr id="483" name="Shape 483"/>
          <p:cNvSpPr>
            <a:spLocks noGrp="1"/>
          </p:cNvSpPr>
          <p:nvPr>
            <p:ph type="body" sz="quarter" idx="1"/>
          </p:nvPr>
        </p:nvSpPr>
        <p:spPr>
          <a:prstGeom prst="rect">
            <a:avLst/>
          </a:prstGeom>
        </p:spPr>
        <p:txBody>
          <a:bodyPr/>
          <a:lstStyle/>
          <a:p>
            <a:r>
              <a:t>. . . . because it’s a competitive media market out there, whatever platform you’re working on. TV and radio broadcasts live and die based on ratings — the number of eyeballs (or ears) they attract. For websites, it’s the number of clicks.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Shape 803"/>
          <p:cNvSpPr>
            <a:spLocks noGrp="1" noRot="1" noChangeAspect="1"/>
          </p:cNvSpPr>
          <p:nvPr>
            <p:ph type="sldImg"/>
          </p:nvPr>
        </p:nvSpPr>
        <p:spPr>
          <a:prstGeom prst="rect">
            <a:avLst/>
          </a:prstGeom>
        </p:spPr>
        <p:txBody>
          <a:bodyPr/>
          <a:lstStyle/>
          <a:p>
            <a:endParaRPr/>
          </a:p>
        </p:txBody>
      </p:sp>
      <p:sp>
        <p:nvSpPr>
          <p:cNvPr id="804" name="Shape 804"/>
          <p:cNvSpPr>
            <a:spLocks noGrp="1"/>
          </p:cNvSpPr>
          <p:nvPr>
            <p:ph type="body" sz="quarter" idx="1"/>
          </p:nvPr>
        </p:nvSpPr>
        <p:spPr>
          <a:prstGeom prst="rect">
            <a:avLst/>
          </a:prstGeom>
        </p:spPr>
        <p:txBody>
          <a:bodyPr/>
          <a:lstStyle/>
          <a:p>
            <a:r>
              <a:t>   </a:t>
            </a:r>
            <a:r>
              <a:rPr b="1"/>
              <a:t> </a:t>
            </a:r>
            <a:r>
              <a:rPr b="1">
                <a:solidFill>
                  <a:schemeClr val="accent5"/>
                </a:solidFill>
              </a:rPr>
              <a:t>The bio box</a:t>
            </a:r>
            <a:r>
              <a:rPr>
                <a:solidFill>
                  <a:schemeClr val="accent5"/>
                </a:solidFill>
              </a:rPr>
              <a:t>.</a:t>
            </a:r>
            <a:r>
              <a:t> Writing a profile of some newsmaker? A format like this adds a nice graphic touch to your story while providing an accessible way to organize basic biographical details — although you could also use it to add offbeat flavor, like the top example does.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Shape 809"/>
          <p:cNvSpPr>
            <a:spLocks noGrp="1" noRot="1" noChangeAspect="1"/>
          </p:cNvSpPr>
          <p:nvPr>
            <p:ph type="sldImg"/>
          </p:nvPr>
        </p:nvSpPr>
        <p:spPr>
          <a:prstGeom prst="rect">
            <a:avLst/>
          </a:prstGeom>
        </p:spPr>
        <p:txBody>
          <a:bodyPr/>
          <a:lstStyle/>
          <a:p>
            <a:endParaRPr/>
          </a:p>
        </p:txBody>
      </p:sp>
      <p:sp>
        <p:nvSpPr>
          <p:cNvPr id="810" name="Shape 810"/>
          <p:cNvSpPr>
            <a:spLocks noGrp="1"/>
          </p:cNvSpPr>
          <p:nvPr>
            <p:ph type="body" sz="quarter" idx="1"/>
          </p:nvPr>
        </p:nvSpPr>
        <p:spPr>
          <a:prstGeom prst="rect">
            <a:avLst/>
          </a:prstGeom>
        </p:spPr>
        <p:txBody>
          <a:bodyPr/>
          <a:lstStyle/>
          <a:p>
            <a:r>
              <a:t>   Note the power of fast-fact bullet items. Where does your eye want to go first: to the text along the right side of the page, or the </a:t>
            </a:r>
            <a:r>
              <a:rPr b="1" i="1"/>
              <a:t>WHO HE WAS/WHAT HE DID</a:t>
            </a:r>
            <a:r>
              <a:rPr i="1"/>
              <a:t> </a:t>
            </a:r>
            <a:r>
              <a:t>bullets along the top?</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Shape 815"/>
          <p:cNvSpPr>
            <a:spLocks noGrp="1" noRot="1" noChangeAspect="1"/>
          </p:cNvSpPr>
          <p:nvPr>
            <p:ph type="sldImg"/>
          </p:nvPr>
        </p:nvSpPr>
        <p:spPr>
          <a:prstGeom prst="rect">
            <a:avLst/>
          </a:prstGeom>
        </p:spPr>
        <p:txBody>
          <a:bodyPr/>
          <a:lstStyle/>
          <a:p>
            <a:endParaRPr/>
          </a:p>
        </p:txBody>
      </p:sp>
      <p:sp>
        <p:nvSpPr>
          <p:cNvPr id="816" name="Shape 816"/>
          <p:cNvSpPr>
            <a:spLocks noGrp="1"/>
          </p:cNvSpPr>
          <p:nvPr>
            <p:ph type="body" sz="quarter" idx="1"/>
          </p:nvPr>
        </p:nvSpPr>
        <p:spPr>
          <a:prstGeom prst="rect">
            <a:avLst/>
          </a:prstGeom>
        </p:spPr>
        <p:txBody>
          <a:bodyPr/>
          <a:lstStyle/>
          <a:p>
            <a:pPr>
              <a:defRPr b="1"/>
            </a:pPr>
            <a:r>
              <a:t>     </a:t>
            </a:r>
            <a:r>
              <a:rPr>
                <a:solidFill>
                  <a:schemeClr val="accent5"/>
                </a:solidFill>
              </a:rPr>
              <a:t>The Q &amp; A</a:t>
            </a:r>
            <a:r>
              <a:rPr b="0">
                <a:solidFill>
                  <a:schemeClr val="accent5"/>
                </a:solidFill>
              </a:rPr>
              <a:t>.</a:t>
            </a:r>
            <a:r>
              <a:rPr b="0"/>
              <a:t> A verbatim transcript of an interview. Here are two examples of Q &amp; A’s that are short and sweet. But they can run long, too, especially for deep dives with articulate newsmakers.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 name="Shape 820"/>
          <p:cNvSpPr>
            <a:spLocks noGrp="1" noRot="1" noChangeAspect="1"/>
          </p:cNvSpPr>
          <p:nvPr>
            <p:ph type="sldImg"/>
          </p:nvPr>
        </p:nvSpPr>
        <p:spPr>
          <a:prstGeom prst="rect">
            <a:avLst/>
          </a:prstGeom>
        </p:spPr>
        <p:txBody>
          <a:bodyPr/>
          <a:lstStyle/>
          <a:p>
            <a:endParaRPr/>
          </a:p>
        </p:txBody>
      </p:sp>
      <p:sp>
        <p:nvSpPr>
          <p:cNvPr id="821" name="Shape 821"/>
          <p:cNvSpPr>
            <a:spLocks noGrp="1"/>
          </p:cNvSpPr>
          <p:nvPr>
            <p:ph type="body" sz="quarter" idx="1"/>
          </p:nvPr>
        </p:nvSpPr>
        <p:spPr>
          <a:prstGeom prst="rect">
            <a:avLst/>
          </a:prstGeom>
        </p:spPr>
        <p:txBody>
          <a:bodyPr/>
          <a:lstStyle/>
          <a:p>
            <a:r>
              <a:t>   Another type of Q &amp; A, where you ask (and answer) hypothetical questions about a current event — in this case, as the story’s lead puts it:</a:t>
            </a:r>
            <a:r>
              <a:rPr i="1"/>
              <a:t> It’s the question of the week: Who will be able to get a flu shot this year, and when?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Shape 827"/>
          <p:cNvSpPr>
            <a:spLocks noGrp="1" noRot="1" noChangeAspect="1"/>
          </p:cNvSpPr>
          <p:nvPr>
            <p:ph type="sldImg"/>
          </p:nvPr>
        </p:nvSpPr>
        <p:spPr>
          <a:prstGeom prst="rect">
            <a:avLst/>
          </a:prstGeom>
        </p:spPr>
        <p:txBody>
          <a:bodyPr/>
          <a:lstStyle/>
          <a:p>
            <a:endParaRPr/>
          </a:p>
        </p:txBody>
      </p:sp>
      <p:sp>
        <p:nvSpPr>
          <p:cNvPr id="828" name="Shape 828"/>
          <p:cNvSpPr>
            <a:spLocks noGrp="1"/>
          </p:cNvSpPr>
          <p:nvPr>
            <p:ph type="body" sz="quarter" idx="1"/>
          </p:nvPr>
        </p:nvSpPr>
        <p:spPr>
          <a:prstGeom prst="rect">
            <a:avLst/>
          </a:prstGeom>
        </p:spPr>
        <p:txBody>
          <a:bodyPr/>
          <a:lstStyle/>
          <a:p>
            <a:r>
              <a:t>   A few years back, New York governor Eliot Spitzer resigned after being shamed in a prostitution scandal. (This was the eyeball-grabbing cover of New York magazine that week) . . .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Shape 831"/>
          <p:cNvSpPr>
            <a:spLocks noGrp="1" noRot="1" noChangeAspect="1"/>
          </p:cNvSpPr>
          <p:nvPr>
            <p:ph type="sldImg"/>
          </p:nvPr>
        </p:nvSpPr>
        <p:spPr>
          <a:prstGeom prst="rect">
            <a:avLst/>
          </a:prstGeom>
        </p:spPr>
        <p:txBody>
          <a:bodyPr/>
          <a:lstStyle/>
          <a:p>
            <a:endParaRPr/>
          </a:p>
        </p:txBody>
      </p:sp>
      <p:sp>
        <p:nvSpPr>
          <p:cNvPr id="832" name="Shape 832"/>
          <p:cNvSpPr>
            <a:spLocks noGrp="1"/>
          </p:cNvSpPr>
          <p:nvPr>
            <p:ph type="body" sz="quarter" idx="1"/>
          </p:nvPr>
        </p:nvSpPr>
        <p:spPr>
          <a:prstGeom prst="rect">
            <a:avLst/>
          </a:prstGeom>
        </p:spPr>
        <p:txBody>
          <a:bodyPr/>
          <a:lstStyle/>
          <a:p>
            <a:r>
              <a:t>    In the midst of that widely reported scandal, The Huffington Post ran this irreverent but highly entertaining Q &amp; A that asks questions like </a:t>
            </a:r>
            <a:r>
              <a:rPr i="1"/>
              <a:t>Why do powerful men who seem to have it all, then go and screw everything up</a:t>
            </a:r>
            <a:r>
              <a:t> and — in case you were wondering — </a:t>
            </a:r>
            <a:r>
              <a:rPr i="1"/>
              <a:t>How does one become a prostitute?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Shape 835"/>
          <p:cNvSpPr>
            <a:spLocks noGrp="1" noRot="1" noChangeAspect="1"/>
          </p:cNvSpPr>
          <p:nvPr>
            <p:ph type="sldImg"/>
          </p:nvPr>
        </p:nvSpPr>
        <p:spPr>
          <a:prstGeom prst="rect">
            <a:avLst/>
          </a:prstGeom>
        </p:spPr>
        <p:txBody>
          <a:bodyPr/>
          <a:lstStyle/>
          <a:p>
            <a:endParaRPr/>
          </a:p>
        </p:txBody>
      </p:sp>
      <p:sp>
        <p:nvSpPr>
          <p:cNvPr id="836" name="Shape 836"/>
          <p:cNvSpPr>
            <a:spLocks noGrp="1"/>
          </p:cNvSpPr>
          <p:nvPr>
            <p:ph type="body" sz="quarter" idx="1"/>
          </p:nvPr>
        </p:nvSpPr>
        <p:spPr>
          <a:prstGeom prst="rect">
            <a:avLst/>
          </a:prstGeom>
        </p:spPr>
        <p:txBody>
          <a:bodyPr/>
          <a:lstStyle>
            <a:lvl1pPr>
              <a:defRPr spc="-22">
                <a:latin typeface="Lucida Grande"/>
                <a:ea typeface="Lucida Grande"/>
                <a:cs typeface="Lucida Grande"/>
                <a:sym typeface="Lucida Grande"/>
              </a:defRPr>
            </a:lvl1pPr>
          </a:lstStyle>
          <a:p>
            <a:r>
              <a:t>    Speaking of prostitutes, here’s a page from The New York Times. Note the fast-fact box.</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Shape 841"/>
          <p:cNvSpPr>
            <a:spLocks noGrp="1" noRot="1" noChangeAspect="1"/>
          </p:cNvSpPr>
          <p:nvPr>
            <p:ph type="sldImg"/>
          </p:nvPr>
        </p:nvSpPr>
        <p:spPr>
          <a:prstGeom prst="rect">
            <a:avLst/>
          </a:prstGeom>
        </p:spPr>
        <p:txBody>
          <a:bodyPr/>
          <a:lstStyle/>
          <a:p>
            <a:endParaRPr/>
          </a:p>
        </p:txBody>
      </p:sp>
      <p:sp>
        <p:nvSpPr>
          <p:cNvPr id="842" name="Shape 842"/>
          <p:cNvSpPr>
            <a:spLocks noGrp="1"/>
          </p:cNvSpPr>
          <p:nvPr>
            <p:ph type="body" sz="quarter" idx="1"/>
          </p:nvPr>
        </p:nvSpPr>
        <p:spPr>
          <a:prstGeom prst="rect">
            <a:avLst/>
          </a:prstGeom>
        </p:spPr>
        <p:txBody>
          <a:bodyPr/>
          <a:lstStyle/>
          <a:p>
            <a:pPr>
              <a:defRPr b="1"/>
            </a:pPr>
            <a:r>
              <a:t>    </a:t>
            </a:r>
            <a:r>
              <a:rPr>
                <a:solidFill>
                  <a:schemeClr val="accent5"/>
                </a:solidFill>
              </a:rPr>
              <a:t>Quizzes</a:t>
            </a:r>
            <a:r>
              <a:rPr b="0">
                <a:solidFill>
                  <a:schemeClr val="accent5"/>
                </a:solidFill>
              </a:rPr>
              <a:t>.</a:t>
            </a:r>
            <a:r>
              <a:rPr b="0"/>
              <a:t> Readers love quizzes. They’re interactive and personal, and work especially well on feature pages.</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Shape 847"/>
          <p:cNvSpPr>
            <a:spLocks noGrp="1" noRot="1" noChangeAspect="1"/>
          </p:cNvSpPr>
          <p:nvPr>
            <p:ph type="sldImg"/>
          </p:nvPr>
        </p:nvSpPr>
        <p:spPr>
          <a:prstGeom prst="rect">
            <a:avLst/>
          </a:prstGeom>
        </p:spPr>
        <p:txBody>
          <a:bodyPr/>
          <a:lstStyle/>
          <a:p>
            <a:endParaRPr/>
          </a:p>
        </p:txBody>
      </p:sp>
      <p:sp>
        <p:nvSpPr>
          <p:cNvPr id="848" name="Shape 848"/>
          <p:cNvSpPr>
            <a:spLocks noGrp="1"/>
          </p:cNvSpPr>
          <p:nvPr>
            <p:ph type="body" sz="quarter" idx="1"/>
          </p:nvPr>
        </p:nvSpPr>
        <p:spPr>
          <a:prstGeom prst="rect">
            <a:avLst/>
          </a:prstGeom>
        </p:spPr>
        <p:txBody>
          <a:bodyPr/>
          <a:lstStyle/>
          <a:p>
            <a:r>
              <a:t>   This may be the most popular (and plagiarized) story I ever wrote, where readers get points if they’ve seen a ghost, escaped a tornado or saved somebody’s life. </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Shape 853"/>
          <p:cNvSpPr>
            <a:spLocks noGrp="1" noRot="1" noChangeAspect="1"/>
          </p:cNvSpPr>
          <p:nvPr>
            <p:ph type="sldImg"/>
          </p:nvPr>
        </p:nvSpPr>
        <p:spPr>
          <a:prstGeom prst="rect">
            <a:avLst/>
          </a:prstGeom>
        </p:spPr>
        <p:txBody>
          <a:bodyPr/>
          <a:lstStyle/>
          <a:p>
            <a:endParaRPr/>
          </a:p>
        </p:txBody>
      </p:sp>
      <p:sp>
        <p:nvSpPr>
          <p:cNvPr id="854" name="Shape 854"/>
          <p:cNvSpPr>
            <a:spLocks noGrp="1"/>
          </p:cNvSpPr>
          <p:nvPr>
            <p:ph type="body" sz="quarter" idx="1"/>
          </p:nvPr>
        </p:nvSpPr>
        <p:spPr>
          <a:prstGeom prst="rect">
            <a:avLst/>
          </a:prstGeom>
        </p:spPr>
        <p:txBody>
          <a:bodyPr/>
          <a:lstStyle/>
          <a:p>
            <a:pPr>
              <a:defRPr b="1"/>
            </a:pPr>
            <a:r>
              <a:t>    </a:t>
            </a:r>
            <a:r>
              <a:rPr>
                <a:solidFill>
                  <a:schemeClr val="accent5"/>
                </a:solidFill>
              </a:rPr>
              <a:t>Diagrams</a:t>
            </a:r>
            <a:r>
              <a:rPr b="0">
                <a:solidFill>
                  <a:schemeClr val="accent5"/>
                </a:solidFill>
              </a:rPr>
              <a:t>.</a:t>
            </a:r>
            <a:r>
              <a:rPr b="0"/>
              <a:t> The new parking tickets are here! So what’s what? This is an engaging way to give readers a guided tour.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Shape 486"/>
          <p:cNvSpPr>
            <a:spLocks noGrp="1" noRot="1" noChangeAspect="1"/>
          </p:cNvSpPr>
          <p:nvPr>
            <p:ph type="sldImg"/>
          </p:nvPr>
        </p:nvSpPr>
        <p:spPr>
          <a:prstGeom prst="rect">
            <a:avLst/>
          </a:prstGeom>
        </p:spPr>
        <p:txBody>
          <a:bodyPr/>
          <a:lstStyle/>
          <a:p>
            <a:endParaRPr/>
          </a:p>
        </p:txBody>
      </p:sp>
      <p:sp>
        <p:nvSpPr>
          <p:cNvPr id="487" name="Shape 487"/>
          <p:cNvSpPr>
            <a:spLocks noGrp="1"/>
          </p:cNvSpPr>
          <p:nvPr>
            <p:ph type="body" sz="quarter" idx="1"/>
          </p:nvPr>
        </p:nvSpPr>
        <p:spPr>
          <a:prstGeom prst="rect">
            <a:avLst/>
          </a:prstGeom>
        </p:spPr>
        <p:txBody>
          <a:bodyPr/>
          <a:lstStyle/>
          <a:p>
            <a:r>
              <a:t>   Is there anything sadder than a beautifully written news story, on an important topic, that dies because it’s lost amidst the media maze, becoming . . . . . </a:t>
            </a:r>
            <a:r>
              <a:rPr i="1"/>
              <a:t>invisible</a:t>
            </a:r>
            <a:r>
              <a:t>?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Shape 859"/>
          <p:cNvSpPr>
            <a:spLocks noGrp="1" noRot="1" noChangeAspect="1"/>
          </p:cNvSpPr>
          <p:nvPr>
            <p:ph type="sldImg"/>
          </p:nvPr>
        </p:nvSpPr>
        <p:spPr>
          <a:prstGeom prst="rect">
            <a:avLst/>
          </a:prstGeom>
        </p:spPr>
        <p:txBody>
          <a:bodyPr/>
          <a:lstStyle/>
          <a:p>
            <a:endParaRPr/>
          </a:p>
        </p:txBody>
      </p:sp>
      <p:sp>
        <p:nvSpPr>
          <p:cNvPr id="860" name="Shape 860"/>
          <p:cNvSpPr>
            <a:spLocks noGrp="1"/>
          </p:cNvSpPr>
          <p:nvPr>
            <p:ph type="body" sz="quarter" idx="1"/>
          </p:nvPr>
        </p:nvSpPr>
        <p:spPr>
          <a:prstGeom prst="rect">
            <a:avLst/>
          </a:prstGeom>
        </p:spPr>
        <p:txBody>
          <a:bodyPr/>
          <a:lstStyle/>
          <a:p>
            <a:r>
              <a:t>    This page is similar in structure to the previous page, and shows how to preview an art exhibit in a reader-friendly way: a few inches of introductory text, a fast-facts box, and a series of quotes from the artist as he explains how a typical painting comes together.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Shape 865"/>
          <p:cNvSpPr>
            <a:spLocks noGrp="1" noRot="1" noChangeAspect="1"/>
          </p:cNvSpPr>
          <p:nvPr>
            <p:ph type="sldImg"/>
          </p:nvPr>
        </p:nvSpPr>
        <p:spPr>
          <a:prstGeom prst="rect">
            <a:avLst/>
          </a:prstGeom>
        </p:spPr>
        <p:txBody>
          <a:bodyPr/>
          <a:lstStyle/>
          <a:p>
            <a:endParaRPr/>
          </a:p>
        </p:txBody>
      </p:sp>
      <p:sp>
        <p:nvSpPr>
          <p:cNvPr id="866" name="Shape 866"/>
          <p:cNvSpPr>
            <a:spLocks noGrp="1"/>
          </p:cNvSpPr>
          <p:nvPr>
            <p:ph type="body" sz="quarter" idx="1"/>
          </p:nvPr>
        </p:nvSpPr>
        <p:spPr>
          <a:prstGeom prst="rect">
            <a:avLst/>
          </a:prstGeom>
        </p:spPr>
        <p:txBody>
          <a:bodyPr/>
          <a:lstStyle>
            <a:lvl1pPr>
              <a:defRPr>
                <a:latin typeface="Lucida Grande"/>
                <a:ea typeface="Lucida Grande"/>
                <a:cs typeface="Lucida Grande"/>
                <a:sym typeface="Lucida Grande"/>
              </a:defRPr>
            </a:lvl1pPr>
          </a:lstStyle>
          <a:p>
            <a:r>
              <a:t>    A regular man-and-woman-on-the-street feature from the San Jose Mercury News years ago. This format could be popular in any newspaper: Why We Wear What We Wear.</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Shape 869"/>
          <p:cNvSpPr>
            <a:spLocks noGrp="1" noRot="1" noChangeAspect="1"/>
          </p:cNvSpPr>
          <p:nvPr>
            <p:ph type="sldImg"/>
          </p:nvPr>
        </p:nvSpPr>
        <p:spPr>
          <a:prstGeom prst="rect">
            <a:avLst/>
          </a:prstGeom>
        </p:spPr>
        <p:txBody>
          <a:bodyPr/>
          <a:lstStyle/>
          <a:p>
            <a:endParaRPr/>
          </a:p>
        </p:txBody>
      </p:sp>
      <p:sp>
        <p:nvSpPr>
          <p:cNvPr id="870" name="Shape 870"/>
          <p:cNvSpPr>
            <a:spLocks noGrp="1"/>
          </p:cNvSpPr>
          <p:nvPr>
            <p:ph type="body" sz="quarter" idx="1"/>
          </p:nvPr>
        </p:nvSpPr>
        <p:spPr>
          <a:prstGeom prst="rect">
            <a:avLst/>
          </a:prstGeom>
        </p:spPr>
        <p:txBody>
          <a:bodyPr/>
          <a:lstStyle/>
          <a:p>
            <a:pPr>
              <a:defRPr b="1"/>
            </a:pPr>
            <a:r>
              <a:t>    </a:t>
            </a:r>
            <a:r>
              <a:rPr>
                <a:solidFill>
                  <a:schemeClr val="accent5"/>
                </a:solidFill>
              </a:rPr>
              <a:t>Step-by-step instructions</a:t>
            </a:r>
            <a:r>
              <a:rPr b="0">
                <a:solidFill>
                  <a:schemeClr val="accent5"/>
                </a:solidFill>
              </a:rPr>
              <a:t>.</a:t>
            </a:r>
            <a:r>
              <a:rPr b="0"/>
              <a:t> In this case, how to throw a toga party . . .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Shape 873"/>
          <p:cNvSpPr>
            <a:spLocks noGrp="1" noRot="1" noChangeAspect="1"/>
          </p:cNvSpPr>
          <p:nvPr>
            <p:ph type="sldImg"/>
          </p:nvPr>
        </p:nvSpPr>
        <p:spPr>
          <a:prstGeom prst="rect">
            <a:avLst/>
          </a:prstGeom>
        </p:spPr>
        <p:txBody>
          <a:bodyPr/>
          <a:lstStyle/>
          <a:p>
            <a:endParaRPr/>
          </a:p>
        </p:txBody>
      </p:sp>
      <p:sp>
        <p:nvSpPr>
          <p:cNvPr id="874" name="Shape 874"/>
          <p:cNvSpPr>
            <a:spLocks noGrp="1"/>
          </p:cNvSpPr>
          <p:nvPr>
            <p:ph type="body" sz="quarter" idx="1"/>
          </p:nvPr>
        </p:nvSpPr>
        <p:spPr>
          <a:prstGeom prst="rect">
            <a:avLst/>
          </a:prstGeom>
        </p:spPr>
        <p:txBody>
          <a:bodyPr/>
          <a:lstStyle/>
          <a:p>
            <a:r>
              <a:t>. . . . how to roll a joint  . . .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Shape 877"/>
          <p:cNvSpPr>
            <a:spLocks noGrp="1" noRot="1" noChangeAspect="1"/>
          </p:cNvSpPr>
          <p:nvPr>
            <p:ph type="sldImg"/>
          </p:nvPr>
        </p:nvSpPr>
        <p:spPr>
          <a:prstGeom prst="rect">
            <a:avLst/>
          </a:prstGeom>
        </p:spPr>
        <p:txBody>
          <a:bodyPr/>
          <a:lstStyle/>
          <a:p>
            <a:endParaRPr/>
          </a:p>
        </p:txBody>
      </p:sp>
      <p:sp>
        <p:nvSpPr>
          <p:cNvPr id="878" name="Shape 878"/>
          <p:cNvSpPr>
            <a:spLocks noGrp="1"/>
          </p:cNvSpPr>
          <p:nvPr>
            <p:ph type="body" sz="quarter" idx="1"/>
          </p:nvPr>
        </p:nvSpPr>
        <p:spPr>
          <a:prstGeom prst="rect">
            <a:avLst/>
          </a:prstGeom>
        </p:spPr>
        <p:txBody>
          <a:bodyPr/>
          <a:lstStyle>
            <a:lvl1pPr>
              <a:defRPr>
                <a:latin typeface="Lucida Grande"/>
                <a:ea typeface="Lucida Grande"/>
                <a:cs typeface="Lucida Grande"/>
                <a:sym typeface="Lucida Grande"/>
              </a:defRPr>
            </a:lvl1pPr>
          </a:lstStyle>
          <a:p>
            <a:r>
              <a:t>. . .  how to make a wizard wand . . . .</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 name="Shape 881"/>
          <p:cNvSpPr>
            <a:spLocks noGrp="1" noRot="1" noChangeAspect="1"/>
          </p:cNvSpPr>
          <p:nvPr>
            <p:ph type="sldImg"/>
          </p:nvPr>
        </p:nvSpPr>
        <p:spPr>
          <a:prstGeom prst="rect">
            <a:avLst/>
          </a:prstGeom>
        </p:spPr>
        <p:txBody>
          <a:bodyPr/>
          <a:lstStyle/>
          <a:p>
            <a:endParaRPr/>
          </a:p>
        </p:txBody>
      </p:sp>
      <p:sp>
        <p:nvSpPr>
          <p:cNvPr id="882" name="Shape 882"/>
          <p:cNvSpPr>
            <a:spLocks noGrp="1"/>
          </p:cNvSpPr>
          <p:nvPr>
            <p:ph type="body" sz="quarter" idx="1"/>
          </p:nvPr>
        </p:nvSpPr>
        <p:spPr>
          <a:prstGeom prst="rect">
            <a:avLst/>
          </a:prstGeom>
        </p:spPr>
        <p:txBody>
          <a:bodyPr/>
          <a:lstStyle>
            <a:lvl1pPr>
              <a:defRPr>
                <a:latin typeface="Lucida Grande"/>
                <a:ea typeface="Lucida Grande"/>
                <a:cs typeface="Lucida Grande"/>
                <a:sym typeface="Lucida Grande"/>
              </a:defRPr>
            </a:lvl1pPr>
          </a:lstStyle>
          <a:p>
            <a:r>
              <a:t>. . . . how to kill a zombie . . .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Shape 885"/>
          <p:cNvSpPr>
            <a:spLocks noGrp="1" noRot="1" noChangeAspect="1"/>
          </p:cNvSpPr>
          <p:nvPr>
            <p:ph type="sldImg"/>
          </p:nvPr>
        </p:nvSpPr>
        <p:spPr>
          <a:prstGeom prst="rect">
            <a:avLst/>
          </a:prstGeom>
        </p:spPr>
        <p:txBody>
          <a:bodyPr/>
          <a:lstStyle/>
          <a:p>
            <a:endParaRPr/>
          </a:p>
        </p:txBody>
      </p:sp>
      <p:sp>
        <p:nvSpPr>
          <p:cNvPr id="886" name="Shape 886"/>
          <p:cNvSpPr>
            <a:spLocks noGrp="1"/>
          </p:cNvSpPr>
          <p:nvPr>
            <p:ph type="body" sz="quarter" idx="1"/>
          </p:nvPr>
        </p:nvSpPr>
        <p:spPr>
          <a:prstGeom prst="rect">
            <a:avLst/>
          </a:prstGeom>
        </p:spPr>
        <p:txBody>
          <a:bodyPr/>
          <a:lstStyle/>
          <a:p>
            <a:r>
              <a:t>. . . . or how to strip for your girlfriend (a special package for Valentine’s Day).</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Shape 892"/>
          <p:cNvSpPr>
            <a:spLocks noGrp="1" noRot="1" noChangeAspect="1"/>
          </p:cNvSpPr>
          <p:nvPr>
            <p:ph type="sldImg"/>
          </p:nvPr>
        </p:nvSpPr>
        <p:spPr>
          <a:prstGeom prst="rect">
            <a:avLst/>
          </a:prstGeom>
        </p:spPr>
        <p:txBody>
          <a:bodyPr/>
          <a:lstStyle/>
          <a:p>
            <a:endParaRPr/>
          </a:p>
        </p:txBody>
      </p:sp>
      <p:sp>
        <p:nvSpPr>
          <p:cNvPr id="893" name="Shape 893"/>
          <p:cNvSpPr>
            <a:spLocks noGrp="1"/>
          </p:cNvSpPr>
          <p:nvPr>
            <p:ph type="body" sz="quarter" idx="1"/>
          </p:nvPr>
        </p:nvSpPr>
        <p:spPr>
          <a:prstGeom prst="rect">
            <a:avLst/>
          </a:prstGeom>
        </p:spPr>
        <p:txBody>
          <a:bodyPr/>
          <a:lstStyle/>
          <a:p>
            <a:pPr>
              <a:defRPr b="1"/>
            </a:pPr>
            <a:r>
              <a:t>    </a:t>
            </a:r>
            <a:r>
              <a:rPr>
                <a:solidFill>
                  <a:schemeClr val="accent5"/>
                </a:solidFill>
              </a:rPr>
              <a:t>Top Ten lists</a:t>
            </a:r>
            <a:r>
              <a:rPr b="0">
                <a:solidFill>
                  <a:schemeClr val="accent5"/>
                </a:solidFill>
              </a:rPr>
              <a:t>.</a:t>
            </a:r>
            <a:r>
              <a:rPr b="0"/>
              <a:t> Movies, wildfires, burgers — you get the idea.</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Shape 909"/>
          <p:cNvSpPr>
            <a:spLocks noGrp="1" noRot="1" noChangeAspect="1"/>
          </p:cNvSpPr>
          <p:nvPr>
            <p:ph type="sldImg"/>
          </p:nvPr>
        </p:nvSpPr>
        <p:spPr>
          <a:prstGeom prst="rect">
            <a:avLst/>
          </a:prstGeom>
        </p:spPr>
        <p:txBody>
          <a:bodyPr/>
          <a:lstStyle/>
          <a:p>
            <a:endParaRPr/>
          </a:p>
        </p:txBody>
      </p:sp>
      <p:sp>
        <p:nvSpPr>
          <p:cNvPr id="910" name="Shape 910"/>
          <p:cNvSpPr>
            <a:spLocks noGrp="1"/>
          </p:cNvSpPr>
          <p:nvPr>
            <p:ph type="body" sz="quarter" idx="1"/>
          </p:nvPr>
        </p:nvSpPr>
        <p:spPr>
          <a:prstGeom prst="rect">
            <a:avLst/>
          </a:prstGeom>
        </p:spPr>
        <p:txBody>
          <a:bodyPr/>
          <a:lstStyle/>
          <a:p>
            <a:pPr>
              <a:defRPr b="1"/>
            </a:pPr>
            <a:r>
              <a:t>    </a:t>
            </a:r>
            <a:r>
              <a:rPr>
                <a:solidFill>
                  <a:schemeClr val="accent5"/>
                </a:solidFill>
              </a:rPr>
              <a:t>Polls and surveys</a:t>
            </a:r>
            <a:r>
              <a:rPr b="0">
                <a:solidFill>
                  <a:schemeClr val="accent5"/>
                </a:solidFill>
              </a:rPr>
              <a:t>.</a:t>
            </a:r>
            <a:r>
              <a:rPr b="0"/>
              <a:t> From political issues to pop culture — give readers choices, collect their responses (mail-in? online?), then tabulate the results.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 name="Shape 916"/>
          <p:cNvSpPr>
            <a:spLocks noGrp="1" noRot="1" noChangeAspect="1"/>
          </p:cNvSpPr>
          <p:nvPr>
            <p:ph type="sldImg"/>
          </p:nvPr>
        </p:nvSpPr>
        <p:spPr>
          <a:prstGeom prst="rect">
            <a:avLst/>
          </a:prstGeom>
        </p:spPr>
        <p:txBody>
          <a:bodyPr/>
          <a:lstStyle/>
          <a:p>
            <a:endParaRPr/>
          </a:p>
        </p:txBody>
      </p:sp>
      <p:sp>
        <p:nvSpPr>
          <p:cNvPr id="917" name="Shape 917"/>
          <p:cNvSpPr>
            <a:spLocks noGrp="1"/>
          </p:cNvSpPr>
          <p:nvPr>
            <p:ph type="body" sz="quarter" idx="1"/>
          </p:nvPr>
        </p:nvSpPr>
        <p:spPr>
          <a:prstGeom prst="rect">
            <a:avLst/>
          </a:prstGeom>
        </p:spPr>
        <p:txBody>
          <a:bodyPr/>
          <a:lstStyle/>
          <a:p>
            <a:pPr>
              <a:defRPr b="1"/>
            </a:pPr>
            <a:r>
              <a:t>    </a:t>
            </a:r>
            <a:r>
              <a:rPr b="0"/>
              <a:t>You can package poll results in a variety of ways, whether in list form (with artwork) or as infographics (with pie charts, for instance).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Shape 490"/>
          <p:cNvSpPr>
            <a:spLocks noGrp="1" noRot="1" noChangeAspect="1"/>
          </p:cNvSpPr>
          <p:nvPr>
            <p:ph type="sldImg"/>
          </p:nvPr>
        </p:nvSpPr>
        <p:spPr>
          <a:prstGeom prst="rect">
            <a:avLst/>
          </a:prstGeom>
        </p:spPr>
        <p:txBody>
          <a:bodyPr/>
          <a:lstStyle/>
          <a:p>
            <a:endParaRPr/>
          </a:p>
        </p:txBody>
      </p:sp>
      <p:sp>
        <p:nvSpPr>
          <p:cNvPr id="491" name="Shape 491"/>
          <p:cNvSpPr>
            <a:spLocks noGrp="1"/>
          </p:cNvSpPr>
          <p:nvPr>
            <p:ph type="body" sz="quarter" idx="1"/>
          </p:nvPr>
        </p:nvSpPr>
        <p:spPr>
          <a:prstGeom prst="rect">
            <a:avLst/>
          </a:prstGeom>
        </p:spPr>
        <p:txBody>
          <a:bodyPr/>
          <a:lstStyle/>
          <a:p>
            <a:r>
              <a:t>    So, as I used to tell my students: </a:t>
            </a:r>
            <a:r>
              <a:rPr i="1"/>
              <a:t>Pretend you agree with me.</a:t>
            </a:r>
            <a:r>
              <a:t> How do you attract readers in the most dependably effective way?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Shape 922"/>
          <p:cNvSpPr>
            <a:spLocks noGrp="1" noRot="1" noChangeAspect="1"/>
          </p:cNvSpPr>
          <p:nvPr>
            <p:ph type="sldImg"/>
          </p:nvPr>
        </p:nvSpPr>
        <p:spPr>
          <a:prstGeom prst="rect">
            <a:avLst/>
          </a:prstGeom>
        </p:spPr>
        <p:txBody>
          <a:bodyPr/>
          <a:lstStyle/>
          <a:p>
            <a:endParaRPr/>
          </a:p>
        </p:txBody>
      </p:sp>
      <p:sp>
        <p:nvSpPr>
          <p:cNvPr id="923" name="Shape 923"/>
          <p:cNvSpPr>
            <a:spLocks noGrp="1"/>
          </p:cNvSpPr>
          <p:nvPr>
            <p:ph type="body" sz="quarter" idx="1"/>
          </p:nvPr>
        </p:nvSpPr>
        <p:spPr>
          <a:prstGeom prst="rect">
            <a:avLst/>
          </a:prstGeom>
        </p:spPr>
        <p:txBody>
          <a:bodyPr/>
          <a:lstStyle/>
          <a:p>
            <a:r>
              <a:t>    You can find more inspiring examples of all the above sidebars either by Googling, say </a:t>
            </a:r>
            <a:r>
              <a:rPr i="1"/>
              <a:t>timelines</a:t>
            </a:r>
            <a:r>
              <a:t>, or by consulting “The Newspaper Designer’s Handbook.”</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 name="Shape 940"/>
          <p:cNvSpPr>
            <a:spLocks noGrp="1" noRot="1" noChangeAspect="1"/>
          </p:cNvSpPr>
          <p:nvPr>
            <p:ph type="sldImg"/>
          </p:nvPr>
        </p:nvSpPr>
        <p:spPr>
          <a:prstGeom prst="rect">
            <a:avLst/>
          </a:prstGeom>
        </p:spPr>
        <p:txBody>
          <a:bodyPr/>
          <a:lstStyle/>
          <a:p>
            <a:endParaRPr/>
          </a:p>
        </p:txBody>
      </p:sp>
      <p:sp>
        <p:nvSpPr>
          <p:cNvPr id="941" name="Shape 941"/>
          <p:cNvSpPr>
            <a:spLocks noGrp="1"/>
          </p:cNvSpPr>
          <p:nvPr>
            <p:ph type="body" sz="quarter" idx="1"/>
          </p:nvPr>
        </p:nvSpPr>
        <p:spPr>
          <a:prstGeom prst="rect">
            <a:avLst/>
          </a:prstGeom>
        </p:spPr>
        <p:txBody>
          <a:bodyPr/>
          <a:lstStyle/>
          <a:p>
            <a:r>
              <a:t>    For years, students have been told that THIS is the ideal model for conveying information: the essay. Paragraph after paragraph . .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 name="Shape 945"/>
          <p:cNvSpPr>
            <a:spLocks noGrp="1" noRot="1" noChangeAspect="1"/>
          </p:cNvSpPr>
          <p:nvPr>
            <p:ph type="sldImg"/>
          </p:nvPr>
        </p:nvSpPr>
        <p:spPr>
          <a:prstGeom prst="rect">
            <a:avLst/>
          </a:prstGeom>
        </p:spPr>
        <p:txBody>
          <a:bodyPr/>
          <a:lstStyle/>
          <a:p>
            <a:endParaRPr/>
          </a:p>
        </p:txBody>
      </p:sp>
      <p:sp>
        <p:nvSpPr>
          <p:cNvPr id="946" name="Shape 946"/>
          <p:cNvSpPr>
            <a:spLocks noGrp="1"/>
          </p:cNvSpPr>
          <p:nvPr>
            <p:ph type="body" sz="quarter" idx="1"/>
          </p:nvPr>
        </p:nvSpPr>
        <p:spPr>
          <a:prstGeom prst="rect">
            <a:avLst/>
          </a:prstGeom>
        </p:spPr>
        <p:txBody>
          <a:bodyPr/>
          <a:lstStyle/>
          <a:p>
            <a:r>
              <a:t>. . . . after paragraph . . . .</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 name="Shape 950"/>
          <p:cNvSpPr>
            <a:spLocks noGrp="1" noRot="1" noChangeAspect="1"/>
          </p:cNvSpPr>
          <p:nvPr>
            <p:ph type="sldImg"/>
          </p:nvPr>
        </p:nvSpPr>
        <p:spPr>
          <a:prstGeom prst="rect">
            <a:avLst/>
          </a:prstGeom>
        </p:spPr>
        <p:txBody>
          <a:bodyPr/>
          <a:lstStyle/>
          <a:p>
            <a:endParaRPr/>
          </a:p>
        </p:txBody>
      </p:sp>
      <p:sp>
        <p:nvSpPr>
          <p:cNvPr id="951" name="Shape 951"/>
          <p:cNvSpPr>
            <a:spLocks noGrp="1"/>
          </p:cNvSpPr>
          <p:nvPr>
            <p:ph type="body" sz="quarter" idx="1"/>
          </p:nvPr>
        </p:nvSpPr>
        <p:spPr>
          <a:prstGeom prst="rect">
            <a:avLst/>
          </a:prstGeom>
        </p:spPr>
        <p:txBody>
          <a:bodyPr/>
          <a:lstStyle/>
          <a:p>
            <a:r>
              <a:t>. . . . after paragraph. So if your target audience is, say, a college professor, </a:t>
            </a:r>
            <a:r>
              <a:rPr i="1"/>
              <a:t>this</a:t>
            </a:r>
            <a:r>
              <a:t> is how you deliver the data.</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 name="Shape 955"/>
          <p:cNvSpPr>
            <a:spLocks noGrp="1" noRot="1" noChangeAspect="1"/>
          </p:cNvSpPr>
          <p:nvPr>
            <p:ph type="sldImg"/>
          </p:nvPr>
        </p:nvSpPr>
        <p:spPr>
          <a:prstGeom prst="rect">
            <a:avLst/>
          </a:prstGeom>
        </p:spPr>
        <p:txBody>
          <a:bodyPr/>
          <a:lstStyle/>
          <a:p>
            <a:endParaRPr/>
          </a:p>
        </p:txBody>
      </p:sp>
      <p:sp>
        <p:nvSpPr>
          <p:cNvPr id="956" name="Shape 956"/>
          <p:cNvSpPr>
            <a:spLocks noGrp="1"/>
          </p:cNvSpPr>
          <p:nvPr>
            <p:ph type="body" sz="quarter" idx="1"/>
          </p:nvPr>
        </p:nvSpPr>
        <p:spPr>
          <a:prstGeom prst="rect">
            <a:avLst/>
          </a:prstGeom>
        </p:spPr>
        <p:txBody>
          <a:bodyPr/>
          <a:lstStyle/>
          <a:p>
            <a:r>
              <a:t>     For years, then, </a:t>
            </a:r>
            <a:r>
              <a:rPr i="1"/>
              <a:t>this guy</a:t>
            </a:r>
            <a:r>
              <a:t> has been the gatekeeper for those long-form essays. </a:t>
            </a:r>
            <a:r>
              <a:rPr i="1"/>
              <a:t>He’s</a:t>
            </a:r>
            <a:r>
              <a:t> the guy you always needed to please. But what pleases </a:t>
            </a:r>
            <a:r>
              <a:rPr i="1"/>
              <a:t>him</a:t>
            </a:r>
            <a:r>
              <a:t> may not actually please most </a:t>
            </a:r>
            <a:r>
              <a:rPr i="1"/>
              <a:t>normal</a:t>
            </a:r>
            <a:r>
              <a:t> people.</a:t>
            </a:r>
          </a:p>
          <a:p>
            <a:endParaRPr/>
          </a:p>
          <a:p>
            <a:r>
              <a:t> </a:t>
            </a:r>
            <a:r>
              <a:rPr sz="1400"/>
              <a:t>   (Incidentally, I debated whether it was sexist to depict this stereotypical professor as a </a:t>
            </a:r>
            <a:r>
              <a:rPr sz="1400" i="1"/>
              <a:t>man</a:t>
            </a:r>
            <a:r>
              <a:rPr sz="1400"/>
              <a:t>. After all, just because someone’s in a position of authority, we shouldn’t automatically assume it’s a </a:t>
            </a:r>
            <a:r>
              <a:rPr sz="1400" i="1"/>
              <a:t>dude</a:t>
            </a:r>
            <a:r>
              <a:rPr sz="1400"/>
              <a:t>. But then I thought, “Would it not be sexist to use a</a:t>
            </a:r>
            <a:r>
              <a:rPr sz="1400" i="1"/>
              <a:t> grumpy woman</a:t>
            </a:r>
            <a:r>
              <a:rPr sz="1400"/>
              <a:t> to represent all college professors?” This is always a worthwhile dilemma to ponder, especially if you’re a journalist or page designer, though you can argue back and forth without ever really reaching an infallible verdict.) </a:t>
            </a:r>
            <a:r>
              <a:rPr sz="1600"/>
              <a:t> </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 name="Shape 962"/>
          <p:cNvSpPr>
            <a:spLocks noGrp="1" noRot="1" noChangeAspect="1"/>
          </p:cNvSpPr>
          <p:nvPr>
            <p:ph type="sldImg"/>
          </p:nvPr>
        </p:nvSpPr>
        <p:spPr>
          <a:prstGeom prst="rect">
            <a:avLst/>
          </a:prstGeom>
        </p:spPr>
        <p:txBody>
          <a:bodyPr/>
          <a:lstStyle/>
          <a:p>
            <a:endParaRPr/>
          </a:p>
        </p:txBody>
      </p:sp>
      <p:sp>
        <p:nvSpPr>
          <p:cNvPr id="963" name="Shape 963"/>
          <p:cNvSpPr>
            <a:spLocks noGrp="1"/>
          </p:cNvSpPr>
          <p:nvPr>
            <p:ph type="body" sz="quarter" idx="1"/>
          </p:nvPr>
        </p:nvSpPr>
        <p:spPr>
          <a:prstGeom prst="rect">
            <a:avLst/>
          </a:prstGeom>
        </p:spPr>
        <p:txBody>
          <a:bodyPr/>
          <a:lstStyle/>
          <a:p>
            <a:r>
              <a:t>    Sadly, most normal people don’t have the interest or the patience for theme papers like this. In the </a:t>
            </a:r>
            <a:r>
              <a:rPr i="1"/>
              <a:t>real world</a:t>
            </a:r>
            <a:r>
              <a:t>, they grade them </a:t>
            </a:r>
            <a:r>
              <a:rPr i="1"/>
              <a:t>much</a:t>
            </a:r>
            <a:r>
              <a:t> more harshly. </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 name="Shape 968"/>
          <p:cNvSpPr>
            <a:spLocks noGrp="1" noRot="1" noChangeAspect="1"/>
          </p:cNvSpPr>
          <p:nvPr>
            <p:ph type="sldImg"/>
          </p:nvPr>
        </p:nvSpPr>
        <p:spPr>
          <a:prstGeom prst="rect">
            <a:avLst/>
          </a:prstGeom>
        </p:spPr>
        <p:txBody>
          <a:bodyPr/>
          <a:lstStyle/>
          <a:p>
            <a:endParaRPr/>
          </a:p>
        </p:txBody>
      </p:sp>
      <p:sp>
        <p:nvSpPr>
          <p:cNvPr id="969" name="Shape 969"/>
          <p:cNvSpPr>
            <a:spLocks noGrp="1"/>
          </p:cNvSpPr>
          <p:nvPr>
            <p:ph type="body" sz="quarter" idx="1"/>
          </p:nvPr>
        </p:nvSpPr>
        <p:spPr>
          <a:prstGeom prst="rect">
            <a:avLst/>
          </a:prstGeom>
        </p:spPr>
        <p:txBody>
          <a:bodyPr/>
          <a:lstStyle/>
          <a:p>
            <a:r>
              <a:t>    So wouldn’t that be true for news stories, as well? </a:t>
            </a:r>
          </a:p>
          <a:p>
            <a:r>
              <a:t>    Take a story like this: A few years ago, consumers across the country began contracting salmonella food poisoning from tainted tomatoes. Everyone was nervous, and justifiably so. </a:t>
            </a:r>
          </a:p>
          <a:p>
            <a:r>
              <a:t>    So here’s how most newspapers presented their front-page story: a generic tomato photo, and 20 (or more) inches of traditional text. </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 name="Shape 974"/>
          <p:cNvSpPr>
            <a:spLocks noGrp="1" noRot="1" noChangeAspect="1"/>
          </p:cNvSpPr>
          <p:nvPr>
            <p:ph type="sldImg"/>
          </p:nvPr>
        </p:nvSpPr>
        <p:spPr>
          <a:prstGeom prst="rect">
            <a:avLst/>
          </a:prstGeom>
        </p:spPr>
        <p:txBody>
          <a:bodyPr/>
          <a:lstStyle/>
          <a:p>
            <a:endParaRPr/>
          </a:p>
        </p:txBody>
      </p:sp>
      <p:sp>
        <p:nvSpPr>
          <p:cNvPr id="975" name="Shape 975"/>
          <p:cNvSpPr>
            <a:spLocks noGrp="1"/>
          </p:cNvSpPr>
          <p:nvPr>
            <p:ph type="body" sz="quarter" idx="1"/>
          </p:nvPr>
        </p:nvSpPr>
        <p:spPr>
          <a:prstGeom prst="rect">
            <a:avLst/>
          </a:prstGeom>
        </p:spPr>
        <p:txBody>
          <a:bodyPr/>
          <a:lstStyle/>
          <a:p>
            <a:r>
              <a:t>    Or is this a more efficient way to present that information? Here, the important info is broken into short, digestible chunks. It’s more concise (and much less detailed) — but might it communicate more easily and effectively?</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 name="Shape 980"/>
          <p:cNvSpPr>
            <a:spLocks noGrp="1" noRot="1" noChangeAspect="1"/>
          </p:cNvSpPr>
          <p:nvPr>
            <p:ph type="sldImg"/>
          </p:nvPr>
        </p:nvSpPr>
        <p:spPr>
          <a:prstGeom prst="rect">
            <a:avLst/>
          </a:prstGeom>
        </p:spPr>
        <p:txBody>
          <a:bodyPr/>
          <a:lstStyle/>
          <a:p>
            <a:endParaRPr/>
          </a:p>
        </p:txBody>
      </p:sp>
      <p:sp>
        <p:nvSpPr>
          <p:cNvPr id="981" name="Shape 981"/>
          <p:cNvSpPr>
            <a:spLocks noGrp="1"/>
          </p:cNvSpPr>
          <p:nvPr>
            <p:ph type="body" sz="quarter" idx="1"/>
          </p:nvPr>
        </p:nvSpPr>
        <p:spPr>
          <a:prstGeom prst="rect">
            <a:avLst/>
          </a:prstGeom>
        </p:spPr>
        <p:txBody>
          <a:bodyPr/>
          <a:lstStyle/>
          <a:p>
            <a:r>
              <a:t>    Another example — same story, different front page. But again, ask yourself: Does this “chunked” version of the story communicate in a more accessible way?</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Shape 987"/>
          <p:cNvSpPr>
            <a:spLocks noGrp="1" noRot="1" noChangeAspect="1"/>
          </p:cNvSpPr>
          <p:nvPr>
            <p:ph type="sldImg"/>
          </p:nvPr>
        </p:nvSpPr>
        <p:spPr>
          <a:prstGeom prst="rect">
            <a:avLst/>
          </a:prstGeom>
        </p:spPr>
        <p:txBody>
          <a:bodyPr/>
          <a:lstStyle/>
          <a:p>
            <a:endParaRPr/>
          </a:p>
        </p:txBody>
      </p:sp>
      <p:sp>
        <p:nvSpPr>
          <p:cNvPr id="988" name="Shape 988"/>
          <p:cNvSpPr>
            <a:spLocks noGrp="1"/>
          </p:cNvSpPr>
          <p:nvPr>
            <p:ph type="body" sz="quarter" idx="1"/>
          </p:nvPr>
        </p:nvSpPr>
        <p:spPr>
          <a:prstGeom prst="rect">
            <a:avLst/>
          </a:prstGeom>
        </p:spPr>
        <p:txBody>
          <a:bodyPr/>
          <a:lstStyle/>
          <a:p>
            <a:r>
              <a:t>    Suppose the president gives a speech . . . . in this case, announcing a major new jobs proposal. Here’s the traditional way to lay out that story: big photo, headline, and a dozen meaty paragraphs of text.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Shape 502"/>
          <p:cNvSpPr>
            <a:spLocks noGrp="1" noRot="1" noChangeAspect="1"/>
          </p:cNvSpPr>
          <p:nvPr>
            <p:ph type="sldImg"/>
          </p:nvPr>
        </p:nvSpPr>
        <p:spPr>
          <a:prstGeom prst="rect">
            <a:avLst/>
          </a:prstGeom>
        </p:spPr>
        <p:txBody>
          <a:bodyPr/>
          <a:lstStyle/>
          <a:p>
            <a:endParaRPr/>
          </a:p>
        </p:txBody>
      </p:sp>
      <p:sp>
        <p:nvSpPr>
          <p:cNvPr id="503" name="Shape 503"/>
          <p:cNvSpPr>
            <a:spLocks noGrp="1"/>
          </p:cNvSpPr>
          <p:nvPr>
            <p:ph type="body" sz="quarter" idx="1"/>
          </p:nvPr>
        </p:nvSpPr>
        <p:spPr>
          <a:prstGeom prst="rect">
            <a:avLst/>
          </a:prstGeom>
        </p:spPr>
        <p:txBody>
          <a:bodyPr/>
          <a:lstStyle/>
          <a:p>
            <a:r>
              <a:t>    OK, Step One. Let’s think about this. What does it take to attract the eyeballs of a typical modern reader? </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 name="Shape 994"/>
          <p:cNvSpPr>
            <a:spLocks noGrp="1" noRot="1" noChangeAspect="1"/>
          </p:cNvSpPr>
          <p:nvPr>
            <p:ph type="sldImg"/>
          </p:nvPr>
        </p:nvSpPr>
        <p:spPr>
          <a:prstGeom prst="rect">
            <a:avLst/>
          </a:prstGeom>
        </p:spPr>
        <p:txBody>
          <a:bodyPr/>
          <a:lstStyle/>
          <a:p>
            <a:endParaRPr/>
          </a:p>
        </p:txBody>
      </p:sp>
      <p:sp>
        <p:nvSpPr>
          <p:cNvPr id="995" name="Shape 995"/>
          <p:cNvSpPr>
            <a:spLocks noGrp="1"/>
          </p:cNvSpPr>
          <p:nvPr>
            <p:ph type="body" sz="quarter" idx="1"/>
          </p:nvPr>
        </p:nvSpPr>
        <p:spPr>
          <a:prstGeom prst="rect">
            <a:avLst/>
          </a:prstGeom>
        </p:spPr>
        <p:txBody>
          <a:bodyPr/>
          <a:lstStyle/>
          <a:p>
            <a:r>
              <a:t>    Would readers prefer this version, instead? We’ve added a liftout quote to that photo. But more importantly, we’re using boldface bullets to highlight key points of the plan.</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 name="Shape 1001"/>
          <p:cNvSpPr>
            <a:spLocks noGrp="1" noRot="1" noChangeAspect="1"/>
          </p:cNvSpPr>
          <p:nvPr>
            <p:ph type="sldImg"/>
          </p:nvPr>
        </p:nvSpPr>
        <p:spPr>
          <a:prstGeom prst="rect">
            <a:avLst/>
          </a:prstGeom>
        </p:spPr>
        <p:txBody>
          <a:bodyPr/>
          <a:lstStyle/>
          <a:p>
            <a:endParaRPr/>
          </a:p>
        </p:txBody>
      </p:sp>
      <p:sp>
        <p:nvSpPr>
          <p:cNvPr id="1002" name="Shape 1002"/>
          <p:cNvSpPr>
            <a:spLocks noGrp="1"/>
          </p:cNvSpPr>
          <p:nvPr>
            <p:ph type="body" sz="quarter" idx="1"/>
          </p:nvPr>
        </p:nvSpPr>
        <p:spPr>
          <a:prstGeom prst="rect">
            <a:avLst/>
          </a:prstGeom>
        </p:spPr>
        <p:txBody>
          <a:bodyPr/>
          <a:lstStyle/>
          <a:p>
            <a:r>
              <a:t>    Or is this even more effective: packaging key points of the plan in a colorful sidebar? </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 name="Shape 1008"/>
          <p:cNvSpPr>
            <a:spLocks noGrp="1" noRot="1" noChangeAspect="1"/>
          </p:cNvSpPr>
          <p:nvPr>
            <p:ph type="sldImg"/>
          </p:nvPr>
        </p:nvSpPr>
        <p:spPr>
          <a:prstGeom prst="rect">
            <a:avLst/>
          </a:prstGeom>
        </p:spPr>
        <p:txBody>
          <a:bodyPr/>
          <a:lstStyle/>
          <a:p>
            <a:endParaRPr/>
          </a:p>
        </p:txBody>
      </p:sp>
      <p:sp>
        <p:nvSpPr>
          <p:cNvPr id="1009" name="Shape 1009"/>
          <p:cNvSpPr>
            <a:spLocks noGrp="1"/>
          </p:cNvSpPr>
          <p:nvPr>
            <p:ph type="body" sz="quarter" idx="1"/>
          </p:nvPr>
        </p:nvSpPr>
        <p:spPr>
          <a:prstGeom prst="rect">
            <a:avLst/>
          </a:prstGeom>
        </p:spPr>
        <p:txBody>
          <a:bodyPr/>
          <a:lstStyle/>
          <a:p>
            <a:r>
              <a:t>    But wait! How about this: A more dramatic display headline. A few inches of introductory text. Bullet items that detail points of the plan. Reactions from key members of Congress. And a “What Happens Next” sidebar leading to more stories inside the paper. </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 name="Shape 1018"/>
          <p:cNvSpPr>
            <a:spLocks noGrp="1" noRot="1" noChangeAspect="1"/>
          </p:cNvSpPr>
          <p:nvPr>
            <p:ph type="sldImg"/>
          </p:nvPr>
        </p:nvSpPr>
        <p:spPr>
          <a:prstGeom prst="rect">
            <a:avLst/>
          </a:prstGeom>
        </p:spPr>
        <p:txBody>
          <a:bodyPr/>
          <a:lstStyle/>
          <a:p>
            <a:endParaRPr/>
          </a:p>
        </p:txBody>
      </p:sp>
      <p:sp>
        <p:nvSpPr>
          <p:cNvPr id="1019" name="Shape 1019"/>
          <p:cNvSpPr>
            <a:spLocks noGrp="1"/>
          </p:cNvSpPr>
          <p:nvPr>
            <p:ph type="body" sz="quarter" idx="1"/>
          </p:nvPr>
        </p:nvSpPr>
        <p:spPr>
          <a:prstGeom prst="rect">
            <a:avLst/>
          </a:prstGeom>
        </p:spPr>
        <p:txBody>
          <a:bodyPr/>
          <a:lstStyle/>
          <a:p>
            <a:r>
              <a:t>    Your Father’s Newspaper vs. a chunked, short-form alternative. Which do you prefer?</a:t>
            </a:r>
          </a:p>
          <a:p>
            <a:r>
              <a:t>    More importantly, which would do a more effective job of attracting eyeballs and </a:t>
            </a:r>
            <a:r>
              <a:rPr i="1"/>
              <a:t>keeping them engaged</a:t>
            </a:r>
            <a:r>
              <a:t> for a longer period of time? </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Shape 1025"/>
          <p:cNvSpPr>
            <a:spLocks noGrp="1" noRot="1" noChangeAspect="1"/>
          </p:cNvSpPr>
          <p:nvPr>
            <p:ph type="sldImg"/>
          </p:nvPr>
        </p:nvSpPr>
        <p:spPr>
          <a:prstGeom prst="rect">
            <a:avLst/>
          </a:prstGeom>
        </p:spPr>
        <p:txBody>
          <a:bodyPr/>
          <a:lstStyle/>
          <a:p>
            <a:endParaRPr/>
          </a:p>
        </p:txBody>
      </p:sp>
      <p:sp>
        <p:nvSpPr>
          <p:cNvPr id="1026" name="Shape 1026"/>
          <p:cNvSpPr>
            <a:spLocks noGrp="1"/>
          </p:cNvSpPr>
          <p:nvPr>
            <p:ph type="body" sz="quarter" idx="1"/>
          </p:nvPr>
        </p:nvSpPr>
        <p:spPr>
          <a:prstGeom prst="rect">
            <a:avLst/>
          </a:prstGeom>
        </p:spPr>
        <p:txBody>
          <a:bodyPr/>
          <a:lstStyle/>
          <a:p>
            <a:r>
              <a:t>    Let’s look at some different ways newspapers have chunked stories. (And remember, the intention here is NOT to trivialize information, or to dumb it down. The goal is to make important information more accessible.)</a:t>
            </a:r>
          </a:p>
          <a:p>
            <a:r>
              <a:t>    A big blizzard is coming. How big? How bad? How soon? </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Shape 1029"/>
          <p:cNvSpPr>
            <a:spLocks noGrp="1" noRot="1" noChangeAspect="1"/>
          </p:cNvSpPr>
          <p:nvPr>
            <p:ph type="sldImg"/>
          </p:nvPr>
        </p:nvSpPr>
        <p:spPr>
          <a:prstGeom prst="rect">
            <a:avLst/>
          </a:prstGeom>
        </p:spPr>
        <p:txBody>
          <a:bodyPr/>
          <a:lstStyle/>
          <a:p>
            <a:endParaRPr/>
          </a:p>
        </p:txBody>
      </p:sp>
      <p:sp>
        <p:nvSpPr>
          <p:cNvPr id="1030" name="Shape 1030"/>
          <p:cNvSpPr>
            <a:spLocks noGrp="1"/>
          </p:cNvSpPr>
          <p:nvPr>
            <p:ph type="body" sz="quarter" idx="1"/>
          </p:nvPr>
        </p:nvSpPr>
        <p:spPr>
          <a:prstGeom prst="rect">
            <a:avLst/>
          </a:prstGeom>
        </p:spPr>
        <p:txBody>
          <a:bodyPr/>
          <a:lstStyle/>
          <a:p>
            <a:r>
              <a:t>    Look at the delivery of information in this package. How much did the writer depend upon traditional inverted-pyramid reporting?</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 name="Shape 1035"/>
          <p:cNvSpPr>
            <a:spLocks noGrp="1" noRot="1" noChangeAspect="1"/>
          </p:cNvSpPr>
          <p:nvPr>
            <p:ph type="sldImg"/>
          </p:nvPr>
        </p:nvSpPr>
        <p:spPr>
          <a:prstGeom prst="rect">
            <a:avLst/>
          </a:prstGeom>
        </p:spPr>
        <p:txBody>
          <a:bodyPr/>
          <a:lstStyle/>
          <a:p>
            <a:endParaRPr/>
          </a:p>
        </p:txBody>
      </p:sp>
      <p:sp>
        <p:nvSpPr>
          <p:cNvPr id="1036" name="Shape 1036"/>
          <p:cNvSpPr>
            <a:spLocks noGrp="1"/>
          </p:cNvSpPr>
          <p:nvPr>
            <p:ph type="body" sz="quarter" idx="1"/>
          </p:nvPr>
        </p:nvSpPr>
        <p:spPr>
          <a:prstGeom prst="rect">
            <a:avLst/>
          </a:prstGeom>
        </p:spPr>
        <p:txBody>
          <a:bodyPr/>
          <a:lstStyle>
            <a:lvl1pPr>
              <a:defRPr>
                <a:latin typeface="Lucida Grande"/>
                <a:ea typeface="Lucida Grande"/>
                <a:cs typeface="Lucida Grande"/>
                <a:sym typeface="Lucida Grande"/>
              </a:defRPr>
            </a:lvl1pPr>
          </a:lstStyle>
          <a:p>
            <a:r>
              <a:t>   Budget stories are often extremely tough to comprehend. Which version do you think communicates better — the main story, using narrative text, or the sidebar, which itemizes the key statistics?</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 name="Shape 1039"/>
          <p:cNvSpPr>
            <a:spLocks noGrp="1" noRot="1" noChangeAspect="1"/>
          </p:cNvSpPr>
          <p:nvPr>
            <p:ph type="sldImg"/>
          </p:nvPr>
        </p:nvSpPr>
        <p:spPr>
          <a:prstGeom prst="rect">
            <a:avLst/>
          </a:prstGeom>
        </p:spPr>
        <p:txBody>
          <a:bodyPr/>
          <a:lstStyle/>
          <a:p>
            <a:endParaRPr/>
          </a:p>
        </p:txBody>
      </p:sp>
      <p:sp>
        <p:nvSpPr>
          <p:cNvPr id="1040" name="Shape 1040"/>
          <p:cNvSpPr>
            <a:spLocks noGrp="1"/>
          </p:cNvSpPr>
          <p:nvPr>
            <p:ph type="body" sz="quarter" idx="1"/>
          </p:nvPr>
        </p:nvSpPr>
        <p:spPr>
          <a:prstGeom prst="rect">
            <a:avLst/>
          </a:prstGeom>
        </p:spPr>
        <p:txBody>
          <a:bodyPr/>
          <a:lstStyle>
            <a:lvl1pPr>
              <a:defRPr>
                <a:latin typeface="Lucida Grande"/>
                <a:ea typeface="Lucida Grande"/>
                <a:cs typeface="Lucida Grande"/>
                <a:sym typeface="Lucida Grande"/>
              </a:defRPr>
            </a:lvl1pPr>
          </a:lstStyle>
          <a:p>
            <a:r>
              <a:t>    Here’s a restaurant review aimed at readers with small budgets and short attention spans. Note how everything on the page is bite-sized and easy to digest.</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Shape 1045"/>
          <p:cNvSpPr>
            <a:spLocks noGrp="1" noRot="1" noChangeAspect="1"/>
          </p:cNvSpPr>
          <p:nvPr>
            <p:ph type="sldImg"/>
          </p:nvPr>
        </p:nvSpPr>
        <p:spPr>
          <a:prstGeom prst="rect">
            <a:avLst/>
          </a:prstGeom>
        </p:spPr>
        <p:txBody>
          <a:bodyPr/>
          <a:lstStyle/>
          <a:p>
            <a:endParaRPr/>
          </a:p>
        </p:txBody>
      </p:sp>
      <p:sp>
        <p:nvSpPr>
          <p:cNvPr id="1046" name="Shape 1046"/>
          <p:cNvSpPr>
            <a:spLocks noGrp="1"/>
          </p:cNvSpPr>
          <p:nvPr>
            <p:ph type="body" sz="quarter" idx="1"/>
          </p:nvPr>
        </p:nvSpPr>
        <p:spPr>
          <a:prstGeom prst="rect">
            <a:avLst/>
          </a:prstGeom>
        </p:spPr>
        <p:txBody>
          <a:bodyPr/>
          <a:lstStyle>
            <a:lvl1pPr>
              <a:defRPr>
                <a:latin typeface="Lucida Grande"/>
                <a:ea typeface="Lucida Grande"/>
                <a:cs typeface="Lucida Grande"/>
                <a:sym typeface="Lucida Grande"/>
              </a:defRPr>
            </a:lvl1pPr>
          </a:lstStyle>
          <a:p>
            <a:r>
              <a:t>    This two-page spread in an entertainment tabloid provides everything you need to know to survive the coming zombie apocalypse. </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 name="Shape 1050"/>
          <p:cNvSpPr>
            <a:spLocks noGrp="1" noRot="1" noChangeAspect="1"/>
          </p:cNvSpPr>
          <p:nvPr>
            <p:ph type="sldImg"/>
          </p:nvPr>
        </p:nvSpPr>
        <p:spPr>
          <a:prstGeom prst="rect">
            <a:avLst/>
          </a:prstGeom>
        </p:spPr>
        <p:txBody>
          <a:bodyPr/>
          <a:lstStyle/>
          <a:p>
            <a:endParaRPr/>
          </a:p>
        </p:txBody>
      </p:sp>
      <p:sp>
        <p:nvSpPr>
          <p:cNvPr id="1051" name="Shape 1051"/>
          <p:cNvSpPr>
            <a:spLocks noGrp="1"/>
          </p:cNvSpPr>
          <p:nvPr>
            <p:ph type="body" sz="quarter" idx="1"/>
          </p:nvPr>
        </p:nvSpPr>
        <p:spPr>
          <a:prstGeom prst="rect">
            <a:avLst/>
          </a:prstGeom>
        </p:spPr>
        <p:txBody>
          <a:bodyPr/>
          <a:lstStyle/>
          <a:p>
            <a:r>
              <a:t>  Notice how two of the three stories on this front page use boldface keywords to introduce chunked paragraphs summarizing key bits of information.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lvl1pPr marL="0" indent="57797"/>
          </a:lstStyle>
          <a:p>
            <a:r>
              <a:t>Title Text</a:t>
            </a:r>
          </a:p>
        </p:txBody>
      </p:sp>
      <p:sp>
        <p:nvSpPr>
          <p:cNvPr id="93" name="Body Level One…"/>
          <p:cNvSpPr txBox="1">
            <a:spLocks noGrp="1"/>
          </p:cNvSpPr>
          <p:nvPr>
            <p:ph type="body" idx="1"/>
          </p:nvPr>
        </p:nvSpPr>
        <p:spPr>
          <a:prstGeom prst="rect">
            <a:avLst/>
          </a:prstGeom>
        </p:spPr>
        <p:txBody>
          <a:bodyPr/>
          <a:lstStyle>
            <a:lvl1pPr marL="383540">
              <a:spcBef>
                <a:spcPts val="1000"/>
              </a:spcBef>
              <a:buClrTx/>
              <a:buFontTx/>
            </a:lvl1pPr>
            <a:lvl2pPr marL="828708">
              <a:spcBef>
                <a:spcPts val="1000"/>
              </a:spcBef>
              <a:buClrTx/>
              <a:buFontTx/>
            </a:lvl2pPr>
            <a:lvl3pPr marL="1250874">
              <a:spcBef>
                <a:spcPts val="1000"/>
              </a:spcBef>
              <a:buClrTx/>
              <a:buFontTx/>
            </a:lvl3pPr>
            <a:lvl4pPr marL="1771467">
              <a:spcBef>
                <a:spcPts val="1000"/>
              </a:spcBef>
              <a:buClrTx/>
              <a:buFontTx/>
            </a:lvl4pPr>
            <a:lvl5pPr marL="2228667">
              <a:spcBef>
                <a:spcPts val="1000"/>
              </a:spcBef>
              <a:buClrTx/>
              <a:buFontTx/>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xfrm>
            <a:off x="10505158" y="8890000"/>
            <a:ext cx="342901" cy="393700"/>
          </a:xfrm>
          <a:prstGeom prst="rect">
            <a:avLst/>
          </a:prstGeom>
        </p:spPr>
        <p:txBody>
          <a:bodyPr/>
          <a:lstStyle>
            <a:lvl1pPr defTabSz="647700">
              <a:defRPr sz="1800"/>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101" name="Title Text"/>
          <p:cNvSpPr txBox="1">
            <a:spLocks noGrp="1"/>
          </p:cNvSpPr>
          <p:nvPr>
            <p:ph type="title"/>
          </p:nvPr>
        </p:nvSpPr>
        <p:spPr>
          <a:prstGeom prst="rect">
            <a:avLst/>
          </a:prstGeom>
        </p:spPr>
        <p:txBody>
          <a:bodyPr lIns="38100" tIns="38100" rIns="38100" bIns="38100"/>
          <a:lstStyle>
            <a:lvl1pPr marL="0" marR="0" indent="0"/>
          </a:lstStyle>
          <a:p>
            <a:r>
              <a:t>Title Text</a:t>
            </a:r>
          </a:p>
        </p:txBody>
      </p:sp>
      <p:sp>
        <p:nvSpPr>
          <p:cNvPr id="102" name="Body Level One…"/>
          <p:cNvSpPr txBox="1">
            <a:spLocks noGrp="1"/>
          </p:cNvSpPr>
          <p:nvPr>
            <p:ph type="body" idx="1"/>
          </p:nvPr>
        </p:nvSpPr>
        <p:spPr>
          <a:prstGeom prst="rect">
            <a:avLst/>
          </a:prstGeom>
        </p:spPr>
        <p:txBody>
          <a:bodyPr lIns="38100" tIns="38100" rIns="38100" bIns="38100"/>
          <a:lstStyle>
            <a:lvl1pPr marL="342900" marR="0">
              <a:spcBef>
                <a:spcPts val="1000"/>
              </a:spcBef>
              <a:buFontTx/>
            </a:lvl1pPr>
            <a:lvl2pPr marL="788067" marR="0">
              <a:spcBef>
                <a:spcPts val="1000"/>
              </a:spcBef>
              <a:buFontTx/>
            </a:lvl2pPr>
            <a:lvl3pPr marL="1210235" marR="0">
              <a:spcBef>
                <a:spcPts val="1000"/>
              </a:spcBef>
              <a:buFontTx/>
            </a:lvl3pPr>
            <a:lvl4pPr marL="1730828" marR="0">
              <a:spcBef>
                <a:spcPts val="1000"/>
              </a:spcBef>
              <a:buFontTx/>
            </a:lvl4pPr>
            <a:lvl5pPr marL="2188028" marR="0">
              <a:spcBef>
                <a:spcPts val="1000"/>
              </a:spcBef>
              <a:buFontTx/>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11709400" y="9156700"/>
            <a:ext cx="317500" cy="368300"/>
          </a:xfrm>
          <a:prstGeom prst="rect">
            <a:avLst/>
          </a:prstGeom>
        </p:spPr>
        <p:txBody>
          <a:bodyPr lIns="38100" tIns="38100" rIns="38100" bIns="38100"/>
          <a:lstStyle>
            <a:lvl1pPr algn="r" defTabSz="1295400">
              <a:defRPr sz="1800"/>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 Content">
    <p:spTree>
      <p:nvGrpSpPr>
        <p:cNvPr id="1" name=""/>
        <p:cNvGrpSpPr/>
        <p:nvPr/>
      </p:nvGrpSpPr>
      <p:grpSpPr>
        <a:xfrm>
          <a:off x="0" y="0"/>
          <a:ext cx="0" cy="0"/>
          <a:chOff x="0" y="0"/>
          <a:chExt cx="0" cy="0"/>
        </a:xfrm>
      </p:grpSpPr>
      <p:sp>
        <p:nvSpPr>
          <p:cNvPr id="110" name="Body Level One…"/>
          <p:cNvSpPr txBox="1">
            <a:spLocks noGrp="1"/>
          </p:cNvSpPr>
          <p:nvPr>
            <p:ph type="body" idx="1"/>
          </p:nvPr>
        </p:nvSpPr>
        <p:spPr>
          <a:xfrm>
            <a:off x="977900" y="863600"/>
            <a:ext cx="11049000" cy="7797800"/>
          </a:xfrm>
          <a:prstGeom prst="rect">
            <a:avLst/>
          </a:prstGeom>
        </p:spPr>
        <p:txBody>
          <a:bodyPr lIns="38100" tIns="38100" rIns="38100" bIns="38100"/>
          <a:lstStyle>
            <a:lvl1pPr marL="342900" marR="0">
              <a:spcBef>
                <a:spcPts val="1000"/>
              </a:spcBef>
              <a:buFontTx/>
            </a:lvl1pPr>
            <a:lvl2pPr marL="788067" marR="0">
              <a:spcBef>
                <a:spcPts val="1000"/>
              </a:spcBef>
              <a:buFontTx/>
            </a:lvl2pPr>
            <a:lvl3pPr marL="1210235" marR="0">
              <a:spcBef>
                <a:spcPts val="1000"/>
              </a:spcBef>
              <a:buFontTx/>
            </a:lvl3pPr>
            <a:lvl4pPr marL="1730828" marR="0">
              <a:spcBef>
                <a:spcPts val="1000"/>
              </a:spcBef>
              <a:buFontTx/>
            </a:lvl4pPr>
            <a:lvl5pPr marL="2188028" marR="0">
              <a:spcBef>
                <a:spcPts val="1000"/>
              </a:spcBef>
              <a:buFontTx/>
            </a:lvl5pPr>
          </a:lstStyle>
          <a:p>
            <a:r>
              <a:t>Body Level One</a:t>
            </a:r>
          </a:p>
          <a:p>
            <a:pPr lvl="1"/>
            <a:r>
              <a:t>Body Level Two</a:t>
            </a:r>
          </a:p>
          <a:p>
            <a:pPr lvl="2"/>
            <a:r>
              <a:t>Body Level Three</a:t>
            </a:r>
          </a:p>
          <a:p>
            <a:pPr lvl="3"/>
            <a:r>
              <a:t>Body Level Four</a:t>
            </a:r>
          </a:p>
          <a:p>
            <a:pPr lvl="4"/>
            <a:r>
              <a:t>Body Level Five</a:t>
            </a:r>
          </a:p>
        </p:txBody>
      </p:sp>
      <p:sp>
        <p:nvSpPr>
          <p:cNvPr id="111" name="Slide Number"/>
          <p:cNvSpPr txBox="1">
            <a:spLocks noGrp="1"/>
          </p:cNvSpPr>
          <p:nvPr>
            <p:ph type="sldNum" sz="quarter" idx="2"/>
          </p:nvPr>
        </p:nvSpPr>
        <p:spPr>
          <a:xfrm>
            <a:off x="11709400" y="9156700"/>
            <a:ext cx="317500" cy="368300"/>
          </a:xfrm>
          <a:prstGeom prst="rect">
            <a:avLst/>
          </a:prstGeom>
        </p:spPr>
        <p:txBody>
          <a:bodyPr lIns="38100" tIns="38100" rIns="38100" bIns="38100"/>
          <a:lstStyle>
            <a:lvl1pPr algn="r" defTabSz="1295400">
              <a:defRPr sz="1800"/>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8" name="Title Text"/>
          <p:cNvSpPr txBox="1">
            <a:spLocks noGrp="1"/>
          </p:cNvSpPr>
          <p:nvPr>
            <p:ph type="title"/>
          </p:nvPr>
        </p:nvSpPr>
        <p:spPr>
          <a:prstGeom prst="rect">
            <a:avLst/>
          </a:prstGeom>
        </p:spPr>
        <p:txBody>
          <a:bodyPr/>
          <a:lstStyle>
            <a:lvl1pPr marL="0" indent="57797"/>
          </a:lstStyle>
          <a:p>
            <a:r>
              <a:t>Title Text</a:t>
            </a:r>
          </a:p>
        </p:txBody>
      </p:sp>
      <p:sp>
        <p:nvSpPr>
          <p:cNvPr id="119" name="Body Level One…"/>
          <p:cNvSpPr txBox="1">
            <a:spLocks noGrp="1"/>
          </p:cNvSpPr>
          <p:nvPr>
            <p:ph type="body" idx="1"/>
          </p:nvPr>
        </p:nvSpPr>
        <p:spPr>
          <a:prstGeom prst="rect">
            <a:avLst/>
          </a:prstGeom>
        </p:spPr>
        <p:txBody>
          <a:bodyPr/>
          <a:lstStyle>
            <a:lvl1pPr marL="383540">
              <a:spcBef>
                <a:spcPts val="1000"/>
              </a:spcBef>
              <a:buClrTx/>
              <a:buFontTx/>
            </a:lvl1pPr>
            <a:lvl2pPr marL="828708">
              <a:spcBef>
                <a:spcPts val="1000"/>
              </a:spcBef>
              <a:buClrTx/>
              <a:buFontTx/>
            </a:lvl2pPr>
            <a:lvl3pPr marL="1250874">
              <a:spcBef>
                <a:spcPts val="1000"/>
              </a:spcBef>
              <a:buClrTx/>
              <a:buFontTx/>
            </a:lvl3pPr>
            <a:lvl4pPr marL="1771467">
              <a:spcBef>
                <a:spcPts val="1000"/>
              </a:spcBef>
              <a:buClrTx/>
              <a:buFontTx/>
            </a:lvl4pPr>
            <a:lvl5pPr marL="2228667">
              <a:spcBef>
                <a:spcPts val="1000"/>
              </a:spcBef>
              <a:buClrTx/>
              <a:buFontTx/>
            </a:lvl5pPr>
          </a:lstStyle>
          <a:p>
            <a:r>
              <a:t>Body Level One</a:t>
            </a:r>
          </a:p>
          <a:p>
            <a:pPr lvl="1"/>
            <a:r>
              <a:t>Body Level Two</a:t>
            </a:r>
          </a:p>
          <a:p>
            <a:pPr lvl="2"/>
            <a:r>
              <a:t>Body Level Three</a:t>
            </a:r>
          </a:p>
          <a:p>
            <a:pPr lvl="3"/>
            <a:r>
              <a:t>Body Level Four</a:t>
            </a:r>
          </a:p>
          <a:p>
            <a:pPr lvl="4"/>
            <a:r>
              <a:t>Body Level Five</a:t>
            </a:r>
          </a:p>
        </p:txBody>
      </p:sp>
      <p:sp>
        <p:nvSpPr>
          <p:cNvPr id="120" name="Slide Number"/>
          <p:cNvSpPr txBox="1">
            <a:spLocks noGrp="1"/>
          </p:cNvSpPr>
          <p:nvPr>
            <p:ph type="sldNum" sz="quarter" idx="2"/>
          </p:nvPr>
        </p:nvSpPr>
        <p:spPr>
          <a:xfrm>
            <a:off x="6229773" y="9207500"/>
            <a:ext cx="546101" cy="635000"/>
          </a:xfrm>
          <a:prstGeom prst="rect">
            <a:avLst/>
          </a:prstGeom>
        </p:spPr>
        <p:txBody>
          <a:bodyPr/>
          <a:lstStyle>
            <a:lvl1pPr defTabSz="647700"/>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 Blank">
    <p:spTree>
      <p:nvGrpSpPr>
        <p:cNvPr id="1" name=""/>
        <p:cNvGrpSpPr/>
        <p:nvPr/>
      </p:nvGrpSpPr>
      <p:grpSpPr>
        <a:xfrm>
          <a:off x="0" y="0"/>
          <a:ext cx="0" cy="0"/>
          <a:chOff x="0" y="0"/>
          <a:chExt cx="0" cy="0"/>
        </a:xfrm>
      </p:grpSpPr>
      <p:sp>
        <p:nvSpPr>
          <p:cNvPr id="127" name="Slide Number"/>
          <p:cNvSpPr txBox="1">
            <a:spLocks noGrp="1"/>
          </p:cNvSpPr>
          <p:nvPr>
            <p:ph type="sldNum" sz="quarter" idx="2"/>
          </p:nvPr>
        </p:nvSpPr>
        <p:spPr>
          <a:xfrm>
            <a:off x="11709400" y="9156700"/>
            <a:ext cx="317500" cy="368300"/>
          </a:xfrm>
          <a:prstGeom prst="rect">
            <a:avLst/>
          </a:prstGeom>
        </p:spPr>
        <p:txBody>
          <a:bodyPr lIns="38100" tIns="38100" rIns="38100" bIns="38100"/>
          <a:lstStyle>
            <a:lvl1pPr algn="r" defTabSz="1295400">
              <a:defRPr sz="1800"/>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 Title Slide copy">
    <p:spTree>
      <p:nvGrpSpPr>
        <p:cNvPr id="1" name=""/>
        <p:cNvGrpSpPr/>
        <p:nvPr/>
      </p:nvGrpSpPr>
      <p:grpSpPr>
        <a:xfrm>
          <a:off x="0" y="0"/>
          <a:ext cx="0" cy="0"/>
          <a:chOff x="0" y="0"/>
          <a:chExt cx="0" cy="0"/>
        </a:xfrm>
      </p:grpSpPr>
      <p:sp>
        <p:nvSpPr>
          <p:cNvPr id="134" name="Title Text"/>
          <p:cNvSpPr txBox="1">
            <a:spLocks noGrp="1"/>
          </p:cNvSpPr>
          <p:nvPr>
            <p:ph type="title"/>
          </p:nvPr>
        </p:nvSpPr>
        <p:spPr>
          <a:xfrm>
            <a:off x="977900" y="2623535"/>
            <a:ext cx="11049000" cy="2903506"/>
          </a:xfrm>
          <a:prstGeom prst="rect">
            <a:avLst/>
          </a:prstGeom>
        </p:spPr>
        <p:txBody>
          <a:bodyPr lIns="38100" tIns="38100" rIns="38100" bIns="38100"/>
          <a:lstStyle>
            <a:lvl1pPr marL="0" marR="0" indent="0"/>
          </a:lstStyle>
          <a:p>
            <a:r>
              <a:t>Title Text</a:t>
            </a:r>
          </a:p>
        </p:txBody>
      </p:sp>
      <p:sp>
        <p:nvSpPr>
          <p:cNvPr id="135" name="Body Level One…"/>
          <p:cNvSpPr txBox="1">
            <a:spLocks noGrp="1"/>
          </p:cNvSpPr>
          <p:nvPr>
            <p:ph type="body" sz="half" idx="1"/>
          </p:nvPr>
        </p:nvSpPr>
        <p:spPr>
          <a:xfrm>
            <a:off x="1955800" y="5524500"/>
            <a:ext cx="9105900" cy="4229100"/>
          </a:xfrm>
          <a:prstGeom prst="rect">
            <a:avLst/>
          </a:prstGeom>
        </p:spPr>
        <p:txBody>
          <a:bodyPr lIns="38100" tIns="38100" rIns="38100" bIns="38100"/>
          <a:lstStyle>
            <a:lvl1pPr marL="0" marR="0" indent="0" algn="ctr">
              <a:spcBef>
                <a:spcPts val="1000"/>
              </a:spcBef>
              <a:buClrTx/>
              <a:buSzTx/>
              <a:buFontTx/>
              <a:buNone/>
            </a:lvl1pPr>
            <a:lvl2pPr marL="0" marR="0" indent="0" algn="ctr">
              <a:spcBef>
                <a:spcPts val="1000"/>
              </a:spcBef>
              <a:buClrTx/>
              <a:buSzTx/>
              <a:buFontTx/>
              <a:buNone/>
            </a:lvl2pPr>
            <a:lvl3pPr marL="0" marR="0" indent="0" algn="ctr">
              <a:spcBef>
                <a:spcPts val="1000"/>
              </a:spcBef>
              <a:buClrTx/>
              <a:buSzTx/>
              <a:buFontTx/>
              <a:buNone/>
            </a:lvl3pPr>
            <a:lvl4pPr marL="0" marR="0" indent="0" algn="ctr">
              <a:spcBef>
                <a:spcPts val="1000"/>
              </a:spcBef>
              <a:buClrTx/>
              <a:buSzTx/>
              <a:buFontTx/>
              <a:buNone/>
            </a:lvl4pPr>
            <a:lvl5pPr marL="0" marR="0" indent="0" algn="ctr">
              <a:spcBef>
                <a:spcPts val="1000"/>
              </a:spcBef>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11709400" y="9156700"/>
            <a:ext cx="317500" cy="368300"/>
          </a:xfrm>
          <a:prstGeom prst="rect">
            <a:avLst/>
          </a:prstGeom>
        </p:spPr>
        <p:txBody>
          <a:bodyPr lIns="38100" tIns="38100" rIns="38100" bIns="38100"/>
          <a:lstStyle>
            <a:lvl1pPr algn="r" defTabSz="1295400">
              <a:defRPr sz="1800"/>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arnold template">
    <p:spTree>
      <p:nvGrpSpPr>
        <p:cNvPr id="1" name=""/>
        <p:cNvGrpSpPr/>
        <p:nvPr/>
      </p:nvGrpSpPr>
      <p:grpSpPr>
        <a:xfrm>
          <a:off x="0" y="0"/>
          <a:ext cx="0" cy="0"/>
          <a:chOff x="0" y="0"/>
          <a:chExt cx="0" cy="0"/>
        </a:xfrm>
      </p:grpSpPr>
      <p:sp>
        <p:nvSpPr>
          <p:cNvPr id="143" name="Title Text"/>
          <p:cNvSpPr txBox="1">
            <a:spLocks noGrp="1"/>
          </p:cNvSpPr>
          <p:nvPr>
            <p:ph type="title"/>
          </p:nvPr>
        </p:nvSpPr>
        <p:spPr>
          <a:prstGeom prst="rect">
            <a:avLst/>
          </a:prstGeom>
        </p:spPr>
        <p:txBody>
          <a:bodyPr/>
          <a:lstStyle>
            <a:lvl1pPr marL="0" indent="57797"/>
          </a:lstStyle>
          <a:p>
            <a:r>
              <a:t>Title Text</a:t>
            </a:r>
          </a:p>
        </p:txBody>
      </p:sp>
      <p:sp>
        <p:nvSpPr>
          <p:cNvPr id="144" name="Body Level One…"/>
          <p:cNvSpPr txBox="1">
            <a:spLocks noGrp="1"/>
          </p:cNvSpPr>
          <p:nvPr>
            <p:ph type="body" idx="1"/>
          </p:nvPr>
        </p:nvSpPr>
        <p:spPr>
          <a:prstGeom prst="rect">
            <a:avLst/>
          </a:prstGeom>
        </p:spPr>
        <p:txBody>
          <a:bodyPr/>
          <a:lstStyle>
            <a:lvl1pPr marL="383540">
              <a:spcBef>
                <a:spcPts val="1000"/>
              </a:spcBef>
              <a:buClrTx/>
              <a:buFontTx/>
            </a:lvl1pPr>
            <a:lvl2pPr marL="828708">
              <a:spcBef>
                <a:spcPts val="1000"/>
              </a:spcBef>
              <a:buClrTx/>
              <a:buFontTx/>
            </a:lvl2pPr>
            <a:lvl3pPr marL="1250874">
              <a:spcBef>
                <a:spcPts val="1000"/>
              </a:spcBef>
              <a:buClrTx/>
              <a:buFontTx/>
            </a:lvl3pPr>
            <a:lvl4pPr marL="1771467">
              <a:spcBef>
                <a:spcPts val="1000"/>
              </a:spcBef>
              <a:buClrTx/>
              <a:buFontTx/>
            </a:lvl4pPr>
            <a:lvl5pPr marL="2228667">
              <a:spcBef>
                <a:spcPts val="1000"/>
              </a:spcBef>
              <a:buClrTx/>
              <a:buFontTx/>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10505158" y="8890000"/>
            <a:ext cx="342901" cy="393700"/>
          </a:xfrm>
          <a:prstGeom prst="rect">
            <a:avLst/>
          </a:prstGeom>
        </p:spPr>
        <p:txBody>
          <a:bodyPr/>
          <a:lstStyle>
            <a:lvl1pPr defTabSz="647700">
              <a:defRPr sz="1800"/>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152" name="Title Text"/>
          <p:cNvSpPr txBox="1">
            <a:spLocks noGrp="1"/>
          </p:cNvSpPr>
          <p:nvPr>
            <p:ph type="title"/>
          </p:nvPr>
        </p:nvSpPr>
        <p:spPr>
          <a:prstGeom prst="rect">
            <a:avLst/>
          </a:prstGeom>
        </p:spPr>
        <p:txBody>
          <a:bodyPr/>
          <a:lstStyle>
            <a:lvl1pPr marL="0" indent="57797"/>
          </a:lstStyle>
          <a:p>
            <a:r>
              <a:t>Title Text</a:t>
            </a:r>
          </a:p>
        </p:txBody>
      </p:sp>
      <p:sp>
        <p:nvSpPr>
          <p:cNvPr id="153" name="Body Level One…"/>
          <p:cNvSpPr txBox="1">
            <a:spLocks noGrp="1"/>
          </p:cNvSpPr>
          <p:nvPr>
            <p:ph type="body" idx="1"/>
          </p:nvPr>
        </p:nvSpPr>
        <p:spPr>
          <a:prstGeom prst="rect">
            <a:avLst/>
          </a:prstGeom>
        </p:spPr>
        <p:txBody>
          <a:bodyPr/>
          <a:lstStyle>
            <a:lvl1pPr marL="383540">
              <a:spcBef>
                <a:spcPts val="1000"/>
              </a:spcBef>
              <a:buClrTx/>
              <a:buFontTx/>
            </a:lvl1pPr>
            <a:lvl2pPr marL="828708">
              <a:spcBef>
                <a:spcPts val="1000"/>
              </a:spcBef>
              <a:buClrTx/>
              <a:buFontTx/>
            </a:lvl2pPr>
            <a:lvl3pPr marL="1250874">
              <a:spcBef>
                <a:spcPts val="1000"/>
              </a:spcBef>
              <a:buClrTx/>
              <a:buFontTx/>
            </a:lvl3pPr>
            <a:lvl4pPr marL="1771467">
              <a:spcBef>
                <a:spcPts val="1000"/>
              </a:spcBef>
              <a:buClrTx/>
              <a:buFontTx/>
            </a:lvl4pPr>
            <a:lvl5pPr marL="2228667">
              <a:spcBef>
                <a:spcPts val="1000"/>
              </a:spcBef>
              <a:buClrTx/>
              <a:buFontTx/>
            </a:lvl5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0505158" y="8890000"/>
            <a:ext cx="342901" cy="393700"/>
          </a:xfrm>
          <a:prstGeom prst="rect">
            <a:avLst/>
          </a:prstGeom>
        </p:spPr>
        <p:txBody>
          <a:bodyPr/>
          <a:lstStyle>
            <a:lvl1pPr defTabSz="647700">
              <a:defRPr sz="1800"/>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arnold template copy">
    <p:spTree>
      <p:nvGrpSpPr>
        <p:cNvPr id="1" name=""/>
        <p:cNvGrpSpPr/>
        <p:nvPr/>
      </p:nvGrpSpPr>
      <p:grpSpPr>
        <a:xfrm>
          <a:off x="0" y="0"/>
          <a:ext cx="0" cy="0"/>
          <a:chOff x="0" y="0"/>
          <a:chExt cx="0" cy="0"/>
        </a:xfrm>
      </p:grpSpPr>
      <p:sp>
        <p:nvSpPr>
          <p:cNvPr id="161" name="Title Text"/>
          <p:cNvSpPr txBox="1">
            <a:spLocks noGrp="1"/>
          </p:cNvSpPr>
          <p:nvPr>
            <p:ph type="title"/>
          </p:nvPr>
        </p:nvSpPr>
        <p:spPr>
          <a:prstGeom prst="rect">
            <a:avLst/>
          </a:prstGeom>
        </p:spPr>
        <p:txBody>
          <a:bodyPr/>
          <a:lstStyle>
            <a:lvl1pPr marL="0" indent="57797"/>
          </a:lstStyle>
          <a:p>
            <a:r>
              <a:t>Title Text</a:t>
            </a:r>
          </a:p>
        </p:txBody>
      </p:sp>
      <p:sp>
        <p:nvSpPr>
          <p:cNvPr id="162" name="Body Level One…"/>
          <p:cNvSpPr txBox="1">
            <a:spLocks noGrp="1"/>
          </p:cNvSpPr>
          <p:nvPr>
            <p:ph type="body" idx="1"/>
          </p:nvPr>
        </p:nvSpPr>
        <p:spPr>
          <a:prstGeom prst="rect">
            <a:avLst/>
          </a:prstGeom>
        </p:spPr>
        <p:txBody>
          <a:bodyPr/>
          <a:lstStyle>
            <a:lvl1pPr marL="383540">
              <a:spcBef>
                <a:spcPts val="1000"/>
              </a:spcBef>
              <a:buClrTx/>
              <a:buFontTx/>
            </a:lvl1pPr>
            <a:lvl2pPr marL="828708">
              <a:spcBef>
                <a:spcPts val="1000"/>
              </a:spcBef>
              <a:buClrTx/>
              <a:buFontTx/>
            </a:lvl2pPr>
            <a:lvl3pPr marL="1250874">
              <a:spcBef>
                <a:spcPts val="1000"/>
              </a:spcBef>
              <a:buClrTx/>
              <a:buFontTx/>
            </a:lvl3pPr>
            <a:lvl4pPr marL="1771467">
              <a:spcBef>
                <a:spcPts val="1000"/>
              </a:spcBef>
              <a:buClrTx/>
              <a:buFontTx/>
            </a:lvl4pPr>
            <a:lvl5pPr marL="2228667">
              <a:spcBef>
                <a:spcPts val="1000"/>
              </a:spcBef>
              <a:buClrTx/>
              <a:buFontTx/>
            </a:lvl5pPr>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xfrm>
            <a:off x="10505158" y="8890000"/>
            <a:ext cx="342901" cy="393700"/>
          </a:xfrm>
          <a:prstGeom prst="rect">
            <a:avLst/>
          </a:prstGeom>
        </p:spPr>
        <p:txBody>
          <a:bodyPr/>
          <a:lstStyle>
            <a:lvl1pPr defTabSz="647700">
              <a:defRPr sz="1800"/>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copy 1">
    <p:spTree>
      <p:nvGrpSpPr>
        <p:cNvPr id="1" name=""/>
        <p:cNvGrpSpPr/>
        <p:nvPr/>
      </p:nvGrpSpPr>
      <p:grpSpPr>
        <a:xfrm>
          <a:off x="0" y="0"/>
          <a:ext cx="0" cy="0"/>
          <a:chOff x="0" y="0"/>
          <a:chExt cx="0" cy="0"/>
        </a:xfrm>
      </p:grpSpPr>
      <p:sp>
        <p:nvSpPr>
          <p:cNvPr id="170" name="Title Text"/>
          <p:cNvSpPr txBox="1">
            <a:spLocks noGrp="1"/>
          </p:cNvSpPr>
          <p:nvPr>
            <p:ph type="title"/>
          </p:nvPr>
        </p:nvSpPr>
        <p:spPr>
          <a:prstGeom prst="rect">
            <a:avLst/>
          </a:prstGeom>
        </p:spPr>
        <p:txBody>
          <a:bodyPr/>
          <a:lstStyle>
            <a:lvl1pPr marL="0" indent="57797"/>
          </a:lstStyle>
          <a:p>
            <a:r>
              <a:t>Title Text</a:t>
            </a:r>
          </a:p>
        </p:txBody>
      </p:sp>
      <p:sp>
        <p:nvSpPr>
          <p:cNvPr id="171" name="Body Level One…"/>
          <p:cNvSpPr txBox="1">
            <a:spLocks noGrp="1"/>
          </p:cNvSpPr>
          <p:nvPr>
            <p:ph type="body" idx="1"/>
          </p:nvPr>
        </p:nvSpPr>
        <p:spPr>
          <a:prstGeom prst="rect">
            <a:avLst/>
          </a:prstGeom>
        </p:spPr>
        <p:txBody>
          <a:bodyPr/>
          <a:lstStyle>
            <a:lvl1pPr marL="383540">
              <a:spcBef>
                <a:spcPts val="1000"/>
              </a:spcBef>
              <a:buClrTx/>
              <a:buFontTx/>
            </a:lvl1pPr>
            <a:lvl2pPr marL="828708">
              <a:spcBef>
                <a:spcPts val="1000"/>
              </a:spcBef>
              <a:buClrTx/>
              <a:buFontTx/>
            </a:lvl2pPr>
            <a:lvl3pPr marL="1250874">
              <a:spcBef>
                <a:spcPts val="1000"/>
              </a:spcBef>
              <a:buClrTx/>
              <a:buFontTx/>
            </a:lvl3pPr>
            <a:lvl4pPr marL="1771467">
              <a:spcBef>
                <a:spcPts val="1000"/>
              </a:spcBef>
              <a:buClrTx/>
              <a:buFontTx/>
            </a:lvl4pPr>
            <a:lvl5pPr marL="2228667">
              <a:spcBef>
                <a:spcPts val="1000"/>
              </a:spcBef>
              <a:buClrTx/>
              <a:buFontTx/>
            </a:lvl5pPr>
          </a:lstStyle>
          <a:p>
            <a:r>
              <a:t>Body Level One</a:t>
            </a:r>
          </a:p>
          <a:p>
            <a:pPr lvl="1"/>
            <a:r>
              <a:t>Body Level Two</a:t>
            </a:r>
          </a:p>
          <a:p>
            <a:pPr lvl="2"/>
            <a:r>
              <a:t>Body Level Three</a:t>
            </a:r>
          </a:p>
          <a:p>
            <a:pPr lvl="3"/>
            <a:r>
              <a:t>Body Level Four</a:t>
            </a:r>
          </a:p>
          <a:p>
            <a:pPr lvl="4"/>
            <a:r>
              <a:t>Body Level Five</a:t>
            </a:r>
          </a:p>
        </p:txBody>
      </p:sp>
      <p:sp>
        <p:nvSpPr>
          <p:cNvPr id="172" name="Slide Number"/>
          <p:cNvSpPr txBox="1">
            <a:spLocks noGrp="1"/>
          </p:cNvSpPr>
          <p:nvPr>
            <p:ph type="sldNum" sz="quarter" idx="2"/>
          </p:nvPr>
        </p:nvSpPr>
        <p:spPr>
          <a:xfrm>
            <a:off x="10505158" y="8890000"/>
            <a:ext cx="342901" cy="393700"/>
          </a:xfrm>
          <a:prstGeom prst="rect">
            <a:avLst/>
          </a:prstGeom>
        </p:spPr>
        <p:txBody>
          <a:bodyPr/>
          <a:lstStyle>
            <a:lvl1pPr defTabSz="647700">
              <a:defRPr sz="1800"/>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10505158" y="8890000"/>
            <a:ext cx="342901" cy="393700"/>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Bullets copy 2">
    <p:spTree>
      <p:nvGrpSpPr>
        <p:cNvPr id="1" name=""/>
        <p:cNvGrpSpPr/>
        <p:nvPr/>
      </p:nvGrpSpPr>
      <p:grpSpPr>
        <a:xfrm>
          <a:off x="0" y="0"/>
          <a:ext cx="0" cy="0"/>
          <a:chOff x="0" y="0"/>
          <a:chExt cx="0" cy="0"/>
        </a:xfrm>
      </p:grpSpPr>
      <p:sp>
        <p:nvSpPr>
          <p:cNvPr id="179" name="Title Text"/>
          <p:cNvSpPr txBox="1">
            <a:spLocks noGrp="1"/>
          </p:cNvSpPr>
          <p:nvPr>
            <p:ph type="title"/>
          </p:nvPr>
        </p:nvSpPr>
        <p:spPr>
          <a:prstGeom prst="rect">
            <a:avLst/>
          </a:prstGeom>
        </p:spPr>
        <p:txBody>
          <a:bodyPr/>
          <a:lstStyle>
            <a:lvl1pPr marL="0" indent="57797"/>
          </a:lstStyle>
          <a:p>
            <a:r>
              <a:t>Title Text</a:t>
            </a:r>
          </a:p>
        </p:txBody>
      </p:sp>
      <p:sp>
        <p:nvSpPr>
          <p:cNvPr id="180" name="Body Level One…"/>
          <p:cNvSpPr txBox="1">
            <a:spLocks noGrp="1"/>
          </p:cNvSpPr>
          <p:nvPr>
            <p:ph type="body" idx="1"/>
          </p:nvPr>
        </p:nvSpPr>
        <p:spPr>
          <a:prstGeom prst="rect">
            <a:avLst/>
          </a:prstGeom>
        </p:spPr>
        <p:txBody>
          <a:bodyPr/>
          <a:lstStyle>
            <a:lvl1pPr marL="383540">
              <a:spcBef>
                <a:spcPts val="1000"/>
              </a:spcBef>
              <a:buClrTx/>
              <a:buFontTx/>
            </a:lvl1pPr>
            <a:lvl2pPr marL="828708">
              <a:spcBef>
                <a:spcPts val="1000"/>
              </a:spcBef>
              <a:buClrTx/>
              <a:buFontTx/>
            </a:lvl2pPr>
            <a:lvl3pPr marL="1250874">
              <a:spcBef>
                <a:spcPts val="1000"/>
              </a:spcBef>
              <a:buClrTx/>
              <a:buFontTx/>
            </a:lvl3pPr>
            <a:lvl4pPr marL="1771467">
              <a:spcBef>
                <a:spcPts val="1000"/>
              </a:spcBef>
              <a:buClrTx/>
              <a:buFontTx/>
            </a:lvl4pPr>
            <a:lvl5pPr marL="2228667">
              <a:spcBef>
                <a:spcPts val="1000"/>
              </a:spcBef>
              <a:buClrTx/>
              <a:buFontTx/>
            </a:lvl5pPr>
          </a:lstStyle>
          <a:p>
            <a:r>
              <a:t>Body Level One</a:t>
            </a:r>
          </a:p>
          <a:p>
            <a:pPr lvl="1"/>
            <a:r>
              <a:t>Body Level Two</a:t>
            </a:r>
          </a:p>
          <a:p>
            <a:pPr lvl="2"/>
            <a:r>
              <a:t>Body Level Three</a:t>
            </a:r>
          </a:p>
          <a:p>
            <a:pPr lvl="3"/>
            <a:r>
              <a:t>Body Level Four</a:t>
            </a:r>
          </a:p>
          <a:p>
            <a:pPr lvl="4"/>
            <a:r>
              <a:t>Body Level Five</a:t>
            </a:r>
          </a:p>
        </p:txBody>
      </p:sp>
      <p:sp>
        <p:nvSpPr>
          <p:cNvPr id="181" name="Slide Number"/>
          <p:cNvSpPr txBox="1">
            <a:spLocks noGrp="1"/>
          </p:cNvSpPr>
          <p:nvPr>
            <p:ph type="sldNum" sz="quarter" idx="2"/>
          </p:nvPr>
        </p:nvSpPr>
        <p:spPr>
          <a:xfrm>
            <a:off x="10505158" y="8890000"/>
            <a:ext cx="342901" cy="393700"/>
          </a:xfrm>
          <a:prstGeom prst="rect">
            <a:avLst/>
          </a:prstGeom>
        </p:spPr>
        <p:txBody>
          <a:bodyPr/>
          <a:lstStyle>
            <a:lvl1pPr defTabSz="647700">
              <a:defRPr sz="1800"/>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arnold template copy 1">
    <p:spTree>
      <p:nvGrpSpPr>
        <p:cNvPr id="1" name=""/>
        <p:cNvGrpSpPr/>
        <p:nvPr/>
      </p:nvGrpSpPr>
      <p:grpSpPr>
        <a:xfrm>
          <a:off x="0" y="0"/>
          <a:ext cx="0" cy="0"/>
          <a:chOff x="0" y="0"/>
          <a:chExt cx="0" cy="0"/>
        </a:xfrm>
      </p:grpSpPr>
      <p:sp>
        <p:nvSpPr>
          <p:cNvPr id="188" name="Title Text"/>
          <p:cNvSpPr txBox="1">
            <a:spLocks noGrp="1"/>
          </p:cNvSpPr>
          <p:nvPr>
            <p:ph type="title"/>
          </p:nvPr>
        </p:nvSpPr>
        <p:spPr>
          <a:prstGeom prst="rect">
            <a:avLst/>
          </a:prstGeom>
        </p:spPr>
        <p:txBody>
          <a:bodyPr/>
          <a:lstStyle>
            <a:lvl1pPr marL="0" indent="57797"/>
          </a:lstStyle>
          <a:p>
            <a:r>
              <a:t>Title Text</a:t>
            </a:r>
          </a:p>
        </p:txBody>
      </p:sp>
      <p:sp>
        <p:nvSpPr>
          <p:cNvPr id="189" name="Body Level One…"/>
          <p:cNvSpPr txBox="1">
            <a:spLocks noGrp="1"/>
          </p:cNvSpPr>
          <p:nvPr>
            <p:ph type="body" idx="1"/>
          </p:nvPr>
        </p:nvSpPr>
        <p:spPr>
          <a:prstGeom prst="rect">
            <a:avLst/>
          </a:prstGeom>
        </p:spPr>
        <p:txBody>
          <a:bodyPr/>
          <a:lstStyle>
            <a:lvl1pPr marL="383540">
              <a:spcBef>
                <a:spcPts val="1000"/>
              </a:spcBef>
              <a:buClrTx/>
              <a:buFontTx/>
            </a:lvl1pPr>
            <a:lvl2pPr marL="828708">
              <a:spcBef>
                <a:spcPts val="1000"/>
              </a:spcBef>
              <a:buClrTx/>
              <a:buFontTx/>
            </a:lvl2pPr>
            <a:lvl3pPr marL="1250874">
              <a:spcBef>
                <a:spcPts val="1000"/>
              </a:spcBef>
              <a:buClrTx/>
              <a:buFontTx/>
            </a:lvl3pPr>
            <a:lvl4pPr marL="1771467">
              <a:spcBef>
                <a:spcPts val="1000"/>
              </a:spcBef>
              <a:buClrTx/>
              <a:buFontTx/>
            </a:lvl4pPr>
            <a:lvl5pPr marL="2228667">
              <a:spcBef>
                <a:spcPts val="1000"/>
              </a:spcBef>
              <a:buClrTx/>
              <a:buFontTx/>
            </a:lvl5p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xfrm>
            <a:off x="10505158" y="8890000"/>
            <a:ext cx="342901" cy="393700"/>
          </a:xfrm>
          <a:prstGeom prst="rect">
            <a:avLst/>
          </a:prstGeom>
        </p:spPr>
        <p:txBody>
          <a:bodyPr/>
          <a:lstStyle>
            <a:lvl1pPr defTabSz="647700">
              <a:defRPr sz="1800"/>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Default - Title and Content copy">
    <p:spTree>
      <p:nvGrpSpPr>
        <p:cNvPr id="1" name=""/>
        <p:cNvGrpSpPr/>
        <p:nvPr/>
      </p:nvGrpSpPr>
      <p:grpSpPr>
        <a:xfrm>
          <a:off x="0" y="0"/>
          <a:ext cx="0" cy="0"/>
          <a:chOff x="0" y="0"/>
          <a:chExt cx="0" cy="0"/>
        </a:xfrm>
      </p:grpSpPr>
      <p:sp>
        <p:nvSpPr>
          <p:cNvPr id="197" name="Title Text"/>
          <p:cNvSpPr txBox="1">
            <a:spLocks noGrp="1"/>
          </p:cNvSpPr>
          <p:nvPr>
            <p:ph type="title"/>
          </p:nvPr>
        </p:nvSpPr>
        <p:spPr>
          <a:prstGeom prst="rect">
            <a:avLst/>
          </a:prstGeom>
        </p:spPr>
        <p:txBody>
          <a:bodyPr lIns="38100" tIns="38100" rIns="38100" bIns="38100"/>
          <a:lstStyle>
            <a:lvl1pPr marL="0" marR="0" indent="0"/>
          </a:lstStyle>
          <a:p>
            <a:r>
              <a:t>Title Text</a:t>
            </a:r>
          </a:p>
        </p:txBody>
      </p:sp>
      <p:sp>
        <p:nvSpPr>
          <p:cNvPr id="198" name="Body Level One…"/>
          <p:cNvSpPr txBox="1">
            <a:spLocks noGrp="1"/>
          </p:cNvSpPr>
          <p:nvPr>
            <p:ph type="body" idx="1"/>
          </p:nvPr>
        </p:nvSpPr>
        <p:spPr>
          <a:prstGeom prst="rect">
            <a:avLst/>
          </a:prstGeom>
        </p:spPr>
        <p:txBody>
          <a:bodyPr lIns="38100" tIns="38100" rIns="38100" bIns="38100"/>
          <a:lstStyle>
            <a:lvl1pPr marL="342900" marR="0">
              <a:spcBef>
                <a:spcPts val="1000"/>
              </a:spcBef>
              <a:buFontTx/>
            </a:lvl1pPr>
            <a:lvl2pPr marL="788067" marR="0">
              <a:spcBef>
                <a:spcPts val="1000"/>
              </a:spcBef>
              <a:buFontTx/>
            </a:lvl2pPr>
            <a:lvl3pPr marL="1210235" marR="0">
              <a:spcBef>
                <a:spcPts val="1000"/>
              </a:spcBef>
              <a:buFontTx/>
            </a:lvl3pPr>
            <a:lvl4pPr marL="1730828" marR="0">
              <a:spcBef>
                <a:spcPts val="1000"/>
              </a:spcBef>
              <a:buFontTx/>
            </a:lvl4pPr>
            <a:lvl5pPr marL="2188028" marR="0">
              <a:spcBef>
                <a:spcPts val="1000"/>
              </a:spcBef>
              <a:buFontTx/>
            </a:lvl5pPr>
          </a:lstStyle>
          <a:p>
            <a:r>
              <a:t>Body Level One</a:t>
            </a:r>
          </a:p>
          <a:p>
            <a:pPr lvl="1"/>
            <a:r>
              <a:t>Body Level Two</a:t>
            </a:r>
          </a:p>
          <a:p>
            <a:pPr lvl="2"/>
            <a:r>
              <a:t>Body Level Three</a:t>
            </a:r>
          </a:p>
          <a:p>
            <a:pPr lvl="3"/>
            <a:r>
              <a:t>Body Level Four</a:t>
            </a:r>
          </a:p>
          <a:p>
            <a:pPr lvl="4"/>
            <a:r>
              <a:t>Body Level Five</a:t>
            </a:r>
          </a:p>
        </p:txBody>
      </p:sp>
      <p:sp>
        <p:nvSpPr>
          <p:cNvPr id="199" name="Slide Number"/>
          <p:cNvSpPr txBox="1">
            <a:spLocks noGrp="1"/>
          </p:cNvSpPr>
          <p:nvPr>
            <p:ph type="sldNum" sz="quarter" idx="2"/>
          </p:nvPr>
        </p:nvSpPr>
        <p:spPr>
          <a:xfrm>
            <a:off x="11709400" y="9156700"/>
            <a:ext cx="317500" cy="368300"/>
          </a:xfrm>
          <a:prstGeom prst="rect">
            <a:avLst/>
          </a:prstGeom>
        </p:spPr>
        <p:txBody>
          <a:bodyPr lIns="38100" tIns="38100" rIns="38100" bIns="38100"/>
          <a:lstStyle>
            <a:lvl1pPr algn="r" defTabSz="1295400">
              <a:defRPr sz="1800"/>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Default - Title Slide">
    <p:spTree>
      <p:nvGrpSpPr>
        <p:cNvPr id="1" name=""/>
        <p:cNvGrpSpPr/>
        <p:nvPr/>
      </p:nvGrpSpPr>
      <p:grpSpPr>
        <a:xfrm>
          <a:off x="0" y="0"/>
          <a:ext cx="0" cy="0"/>
          <a:chOff x="0" y="0"/>
          <a:chExt cx="0" cy="0"/>
        </a:xfrm>
      </p:grpSpPr>
      <p:sp>
        <p:nvSpPr>
          <p:cNvPr id="206" name="Title Text"/>
          <p:cNvSpPr txBox="1">
            <a:spLocks noGrp="1"/>
          </p:cNvSpPr>
          <p:nvPr>
            <p:ph type="title"/>
          </p:nvPr>
        </p:nvSpPr>
        <p:spPr>
          <a:xfrm>
            <a:off x="977900" y="2623535"/>
            <a:ext cx="11049000" cy="2903506"/>
          </a:xfrm>
          <a:prstGeom prst="rect">
            <a:avLst/>
          </a:prstGeom>
        </p:spPr>
        <p:txBody>
          <a:bodyPr lIns="38100" tIns="38100" rIns="38100" bIns="38100"/>
          <a:lstStyle>
            <a:lvl1pPr marL="0" marR="0" indent="0"/>
          </a:lstStyle>
          <a:p>
            <a:r>
              <a:t>Title Text</a:t>
            </a:r>
          </a:p>
        </p:txBody>
      </p:sp>
      <p:sp>
        <p:nvSpPr>
          <p:cNvPr id="207" name="Body Level One…"/>
          <p:cNvSpPr txBox="1">
            <a:spLocks noGrp="1"/>
          </p:cNvSpPr>
          <p:nvPr>
            <p:ph type="body" sz="half" idx="1"/>
          </p:nvPr>
        </p:nvSpPr>
        <p:spPr>
          <a:xfrm>
            <a:off x="1955800" y="5524500"/>
            <a:ext cx="9105900" cy="4229100"/>
          </a:xfrm>
          <a:prstGeom prst="rect">
            <a:avLst/>
          </a:prstGeom>
        </p:spPr>
        <p:txBody>
          <a:bodyPr lIns="38100" tIns="38100" rIns="38100" bIns="38100"/>
          <a:lstStyle>
            <a:lvl1pPr marL="0" marR="0" indent="0" algn="ctr">
              <a:spcBef>
                <a:spcPts val="1000"/>
              </a:spcBef>
              <a:buClrTx/>
              <a:buSzTx/>
              <a:buFontTx/>
              <a:buNone/>
            </a:lvl1pPr>
            <a:lvl2pPr marL="0" marR="0" indent="0" algn="ctr">
              <a:spcBef>
                <a:spcPts val="1000"/>
              </a:spcBef>
              <a:buClrTx/>
              <a:buSzTx/>
              <a:buFontTx/>
              <a:buNone/>
            </a:lvl2pPr>
            <a:lvl3pPr marL="0" marR="0" indent="0" algn="ctr">
              <a:spcBef>
                <a:spcPts val="1000"/>
              </a:spcBef>
              <a:buClrTx/>
              <a:buSzTx/>
              <a:buFontTx/>
              <a:buNone/>
            </a:lvl3pPr>
            <a:lvl4pPr marL="0" marR="0" indent="0" algn="ctr">
              <a:spcBef>
                <a:spcPts val="1000"/>
              </a:spcBef>
              <a:buClrTx/>
              <a:buSzTx/>
              <a:buFontTx/>
              <a:buNone/>
            </a:lvl4pPr>
            <a:lvl5pPr marL="0" marR="0" indent="0" algn="ctr">
              <a:spcBef>
                <a:spcPts val="1000"/>
              </a:spcBef>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208" name="Slide Number"/>
          <p:cNvSpPr txBox="1">
            <a:spLocks noGrp="1"/>
          </p:cNvSpPr>
          <p:nvPr>
            <p:ph type="sldNum" sz="quarter" idx="2"/>
          </p:nvPr>
        </p:nvSpPr>
        <p:spPr>
          <a:xfrm>
            <a:off x="11709400" y="9156700"/>
            <a:ext cx="317500" cy="368300"/>
          </a:xfrm>
          <a:prstGeom prst="rect">
            <a:avLst/>
          </a:prstGeom>
        </p:spPr>
        <p:txBody>
          <a:bodyPr lIns="38100" tIns="38100" rIns="38100" bIns="38100"/>
          <a:lstStyle>
            <a:lvl1pPr algn="r" defTabSz="1295400">
              <a:defRPr sz="1800"/>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Default - Title and Content copy 17">
    <p:spTree>
      <p:nvGrpSpPr>
        <p:cNvPr id="1" name=""/>
        <p:cNvGrpSpPr/>
        <p:nvPr/>
      </p:nvGrpSpPr>
      <p:grpSpPr>
        <a:xfrm>
          <a:off x="0" y="0"/>
          <a:ext cx="0" cy="0"/>
          <a:chOff x="0" y="0"/>
          <a:chExt cx="0" cy="0"/>
        </a:xfrm>
      </p:grpSpPr>
      <p:sp>
        <p:nvSpPr>
          <p:cNvPr id="215" name="Title Text"/>
          <p:cNvSpPr txBox="1">
            <a:spLocks noGrp="1"/>
          </p:cNvSpPr>
          <p:nvPr>
            <p:ph type="title"/>
          </p:nvPr>
        </p:nvSpPr>
        <p:spPr>
          <a:prstGeom prst="rect">
            <a:avLst/>
          </a:prstGeom>
        </p:spPr>
        <p:txBody>
          <a:bodyPr lIns="38100" tIns="38100" rIns="38100" bIns="38100"/>
          <a:lstStyle>
            <a:lvl1pPr marL="0" marR="0" indent="0"/>
          </a:lstStyle>
          <a:p>
            <a:r>
              <a:t>Title Text</a:t>
            </a:r>
          </a:p>
        </p:txBody>
      </p:sp>
      <p:sp>
        <p:nvSpPr>
          <p:cNvPr id="216" name="Body Level One…"/>
          <p:cNvSpPr txBox="1">
            <a:spLocks noGrp="1"/>
          </p:cNvSpPr>
          <p:nvPr>
            <p:ph type="body" idx="1"/>
          </p:nvPr>
        </p:nvSpPr>
        <p:spPr>
          <a:prstGeom prst="rect">
            <a:avLst/>
          </a:prstGeom>
        </p:spPr>
        <p:txBody>
          <a:bodyPr lIns="38100" tIns="38100" rIns="38100" bIns="38100"/>
          <a:lstStyle>
            <a:lvl1pPr marL="342900" marR="0">
              <a:spcBef>
                <a:spcPts val="1000"/>
              </a:spcBef>
              <a:buFontTx/>
            </a:lvl1pPr>
            <a:lvl2pPr marL="788067" marR="0">
              <a:spcBef>
                <a:spcPts val="1000"/>
              </a:spcBef>
              <a:buFontTx/>
            </a:lvl2pPr>
            <a:lvl3pPr marL="1210235" marR="0">
              <a:spcBef>
                <a:spcPts val="1000"/>
              </a:spcBef>
              <a:buFontTx/>
            </a:lvl3pPr>
            <a:lvl4pPr marL="1730828" marR="0">
              <a:spcBef>
                <a:spcPts val="1000"/>
              </a:spcBef>
              <a:buFontTx/>
            </a:lvl4pPr>
            <a:lvl5pPr marL="2188028" marR="0">
              <a:spcBef>
                <a:spcPts val="1000"/>
              </a:spcBef>
              <a:buFontTx/>
            </a:lvl5pPr>
          </a:lstStyle>
          <a:p>
            <a:r>
              <a:t>Body Level One</a:t>
            </a:r>
          </a:p>
          <a:p>
            <a:pPr lvl="1"/>
            <a:r>
              <a:t>Body Level Two</a:t>
            </a:r>
          </a:p>
          <a:p>
            <a:pPr lvl="2"/>
            <a:r>
              <a:t>Body Level Three</a:t>
            </a:r>
          </a:p>
          <a:p>
            <a:pPr lvl="3"/>
            <a:r>
              <a:t>Body Level Four</a:t>
            </a:r>
          </a:p>
          <a:p>
            <a:pPr lvl="4"/>
            <a:r>
              <a:t>Body Level Five</a:t>
            </a:r>
          </a:p>
        </p:txBody>
      </p:sp>
      <p:sp>
        <p:nvSpPr>
          <p:cNvPr id="217" name="Slide Number"/>
          <p:cNvSpPr txBox="1">
            <a:spLocks noGrp="1"/>
          </p:cNvSpPr>
          <p:nvPr>
            <p:ph type="sldNum" sz="quarter" idx="2"/>
          </p:nvPr>
        </p:nvSpPr>
        <p:spPr>
          <a:xfrm>
            <a:off x="11709400" y="9156700"/>
            <a:ext cx="317500" cy="368300"/>
          </a:xfrm>
          <a:prstGeom prst="rect">
            <a:avLst/>
          </a:prstGeom>
        </p:spPr>
        <p:txBody>
          <a:bodyPr lIns="38100" tIns="38100" rIns="38100" bIns="38100"/>
          <a:lstStyle>
            <a:lvl1pPr algn="r" defTabSz="1295400">
              <a:defRPr sz="1800"/>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270000" y="1638300"/>
            <a:ext cx="10452100" cy="3302000"/>
          </a:xfrm>
          <a:prstGeom prst="rect">
            <a:avLst/>
          </a:prstGeom>
        </p:spPr>
        <p:txBody>
          <a:bodyPr anchor="b"/>
          <a:lstStyle>
            <a:lvl1pPr marL="0" marR="0" indent="0" defTabSz="584200">
              <a:defRPr sz="8200">
                <a:solidFill>
                  <a:srgbClr val="FFFFFF"/>
                </a:solidFill>
                <a:uFillTx/>
                <a:latin typeface="+mn-lt"/>
                <a:ea typeface="+mn-ea"/>
                <a:cs typeface="+mn-cs"/>
                <a:sym typeface="Trebuchet MS"/>
              </a:defRPr>
            </a:lvl1pPr>
          </a:lstStyle>
          <a:p>
            <a:r>
              <a:t>Title Text</a:t>
            </a:r>
          </a:p>
        </p:txBody>
      </p:sp>
      <p:sp>
        <p:nvSpPr>
          <p:cNvPr id="225" name="Body Level One…"/>
          <p:cNvSpPr txBox="1">
            <a:spLocks noGrp="1"/>
          </p:cNvSpPr>
          <p:nvPr>
            <p:ph type="body" sz="quarter" idx="1"/>
          </p:nvPr>
        </p:nvSpPr>
        <p:spPr>
          <a:xfrm>
            <a:off x="1270000" y="5016500"/>
            <a:ext cx="10452100" cy="1143000"/>
          </a:xfrm>
          <a:prstGeom prst="rect">
            <a:avLst/>
          </a:prstGeom>
        </p:spPr>
        <p:txBody>
          <a:bodyPr/>
          <a:lstStyle>
            <a:lvl1pPr marL="0" marR="0" indent="0" algn="ctr" defTabSz="584200">
              <a:spcBef>
                <a:spcPts val="0"/>
              </a:spcBef>
              <a:buClrTx/>
              <a:buSzTx/>
              <a:buFontTx/>
              <a:buNone/>
              <a:defRPr sz="3400">
                <a:solidFill>
                  <a:srgbClr val="FFFFFF"/>
                </a:solidFill>
                <a:uFillTx/>
                <a:latin typeface="+mn-lt"/>
                <a:ea typeface="+mn-ea"/>
                <a:cs typeface="+mn-cs"/>
                <a:sym typeface="Trebuchet MS"/>
              </a:defRPr>
            </a:lvl1pPr>
            <a:lvl2pPr marL="0" marR="0" indent="0" algn="ctr" defTabSz="584200">
              <a:spcBef>
                <a:spcPts val="0"/>
              </a:spcBef>
              <a:buClrTx/>
              <a:buSzTx/>
              <a:buFontTx/>
              <a:buNone/>
              <a:defRPr sz="3400">
                <a:solidFill>
                  <a:srgbClr val="FFFFFF"/>
                </a:solidFill>
                <a:uFillTx/>
                <a:latin typeface="+mn-lt"/>
                <a:ea typeface="+mn-ea"/>
                <a:cs typeface="+mn-cs"/>
                <a:sym typeface="Trebuchet MS"/>
              </a:defRPr>
            </a:lvl2pPr>
            <a:lvl3pPr marL="0" marR="0" indent="0" algn="ctr" defTabSz="584200">
              <a:spcBef>
                <a:spcPts val="0"/>
              </a:spcBef>
              <a:buClrTx/>
              <a:buSzTx/>
              <a:buFontTx/>
              <a:buNone/>
              <a:defRPr sz="3400">
                <a:solidFill>
                  <a:srgbClr val="FFFFFF"/>
                </a:solidFill>
                <a:uFillTx/>
                <a:latin typeface="+mn-lt"/>
                <a:ea typeface="+mn-ea"/>
                <a:cs typeface="+mn-cs"/>
                <a:sym typeface="Trebuchet MS"/>
              </a:defRPr>
            </a:lvl3pPr>
            <a:lvl4pPr marL="0" marR="0" indent="0" algn="ctr" defTabSz="584200">
              <a:spcBef>
                <a:spcPts val="0"/>
              </a:spcBef>
              <a:buClrTx/>
              <a:buSzTx/>
              <a:buFontTx/>
              <a:buNone/>
              <a:defRPr sz="3400">
                <a:solidFill>
                  <a:srgbClr val="FFFFFF"/>
                </a:solidFill>
                <a:uFillTx/>
                <a:latin typeface="+mn-lt"/>
                <a:ea typeface="+mn-ea"/>
                <a:cs typeface="+mn-cs"/>
                <a:sym typeface="Trebuchet MS"/>
              </a:defRPr>
            </a:lvl4pPr>
            <a:lvl5pPr marL="0" marR="0" indent="0" algn="ctr" defTabSz="584200">
              <a:spcBef>
                <a:spcPts val="0"/>
              </a:spcBef>
              <a:buClrTx/>
              <a:buSzTx/>
              <a:buFontTx/>
              <a:buNone/>
              <a:defRPr sz="3400">
                <a:solidFill>
                  <a:srgbClr val="FFFFFF"/>
                </a:solidFill>
                <a:uFillTx/>
                <a:latin typeface="+mn-lt"/>
                <a:ea typeface="+mn-ea"/>
                <a:cs typeface="+mn-c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226" name="Slide Number"/>
          <p:cNvSpPr txBox="1">
            <a:spLocks noGrp="1"/>
          </p:cNvSpPr>
          <p:nvPr>
            <p:ph type="sldNum" sz="quarter" idx="2"/>
          </p:nvPr>
        </p:nvSpPr>
        <p:spPr>
          <a:xfrm>
            <a:off x="6325989" y="9283700"/>
            <a:ext cx="327422" cy="342900"/>
          </a:xfrm>
          <a:prstGeom prst="rect">
            <a:avLst/>
          </a:prstGeom>
        </p:spPr>
        <p:txBody>
          <a:bodyPr/>
          <a:lstStyle>
            <a:lvl1pPr defTabSz="584200">
              <a:defRPr sz="1600">
                <a:solidFill>
                  <a:srgbClr val="FFFFFF"/>
                </a:solidFill>
                <a:uFillTx/>
                <a:latin typeface="+mn-lt"/>
                <a:ea typeface="+mn-ea"/>
                <a:cs typeface="+mn-cs"/>
                <a:sym typeface="Trebuchet MS"/>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Default - Blank copy 7">
    <p:spTree>
      <p:nvGrpSpPr>
        <p:cNvPr id="1" name=""/>
        <p:cNvGrpSpPr/>
        <p:nvPr/>
      </p:nvGrpSpPr>
      <p:grpSpPr>
        <a:xfrm>
          <a:off x="0" y="0"/>
          <a:ext cx="0" cy="0"/>
          <a:chOff x="0" y="0"/>
          <a:chExt cx="0" cy="0"/>
        </a:xfrm>
      </p:grpSpPr>
      <p:sp>
        <p:nvSpPr>
          <p:cNvPr id="233" name="Slide Number"/>
          <p:cNvSpPr txBox="1">
            <a:spLocks noGrp="1"/>
          </p:cNvSpPr>
          <p:nvPr>
            <p:ph type="sldNum" sz="quarter" idx="2"/>
          </p:nvPr>
        </p:nvSpPr>
        <p:spPr>
          <a:xfrm>
            <a:off x="11709400" y="9156700"/>
            <a:ext cx="317500" cy="368300"/>
          </a:xfrm>
          <a:prstGeom prst="rect">
            <a:avLst/>
          </a:prstGeom>
        </p:spPr>
        <p:txBody>
          <a:bodyPr lIns="38100" tIns="38100" rIns="38100" bIns="38100"/>
          <a:lstStyle>
            <a:lvl1pPr algn="r" defTabSz="1295400">
              <a:defRPr sz="1800"/>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Default - Blank copy 11">
    <p:spTree>
      <p:nvGrpSpPr>
        <p:cNvPr id="1" name=""/>
        <p:cNvGrpSpPr/>
        <p:nvPr/>
      </p:nvGrpSpPr>
      <p:grpSpPr>
        <a:xfrm>
          <a:off x="0" y="0"/>
          <a:ext cx="0" cy="0"/>
          <a:chOff x="0" y="0"/>
          <a:chExt cx="0" cy="0"/>
        </a:xfrm>
      </p:grpSpPr>
      <p:sp>
        <p:nvSpPr>
          <p:cNvPr id="240" name="Slide Number"/>
          <p:cNvSpPr txBox="1">
            <a:spLocks noGrp="1"/>
          </p:cNvSpPr>
          <p:nvPr>
            <p:ph type="sldNum" sz="quarter" idx="2"/>
          </p:nvPr>
        </p:nvSpPr>
        <p:spPr>
          <a:xfrm>
            <a:off x="11709400" y="9156700"/>
            <a:ext cx="317500" cy="368300"/>
          </a:xfrm>
          <a:prstGeom prst="rect">
            <a:avLst/>
          </a:prstGeom>
        </p:spPr>
        <p:txBody>
          <a:bodyPr lIns="38100" tIns="38100" rIns="38100" bIns="38100"/>
          <a:lstStyle>
            <a:lvl1pPr algn="r" defTabSz="1295400">
              <a:defRPr sz="1800"/>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Default - Blank copy 17">
    <p:spTree>
      <p:nvGrpSpPr>
        <p:cNvPr id="1" name=""/>
        <p:cNvGrpSpPr/>
        <p:nvPr/>
      </p:nvGrpSpPr>
      <p:grpSpPr>
        <a:xfrm>
          <a:off x="0" y="0"/>
          <a:ext cx="0" cy="0"/>
          <a:chOff x="0" y="0"/>
          <a:chExt cx="0" cy="0"/>
        </a:xfrm>
      </p:grpSpPr>
      <p:sp>
        <p:nvSpPr>
          <p:cNvPr id="247" name="Slide Number"/>
          <p:cNvSpPr txBox="1">
            <a:spLocks noGrp="1"/>
          </p:cNvSpPr>
          <p:nvPr>
            <p:ph type="sldNum" sz="quarter" idx="2"/>
          </p:nvPr>
        </p:nvSpPr>
        <p:spPr>
          <a:xfrm>
            <a:off x="11709400" y="9156700"/>
            <a:ext cx="317500" cy="368300"/>
          </a:xfrm>
          <a:prstGeom prst="rect">
            <a:avLst/>
          </a:prstGeom>
        </p:spPr>
        <p:txBody>
          <a:bodyPr lIns="38100" tIns="38100" rIns="38100" bIns="38100"/>
          <a:lstStyle>
            <a:lvl1pPr algn="r" defTabSz="1295400">
              <a:defRPr sz="1800"/>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Default - Title and Content copy 22">
    <p:spTree>
      <p:nvGrpSpPr>
        <p:cNvPr id="1" name=""/>
        <p:cNvGrpSpPr/>
        <p:nvPr/>
      </p:nvGrpSpPr>
      <p:grpSpPr>
        <a:xfrm>
          <a:off x="0" y="0"/>
          <a:ext cx="0" cy="0"/>
          <a:chOff x="0" y="0"/>
          <a:chExt cx="0" cy="0"/>
        </a:xfrm>
      </p:grpSpPr>
      <p:sp>
        <p:nvSpPr>
          <p:cNvPr id="254" name="Title Text"/>
          <p:cNvSpPr txBox="1">
            <a:spLocks noGrp="1"/>
          </p:cNvSpPr>
          <p:nvPr>
            <p:ph type="title"/>
          </p:nvPr>
        </p:nvSpPr>
        <p:spPr>
          <a:prstGeom prst="rect">
            <a:avLst/>
          </a:prstGeom>
        </p:spPr>
        <p:txBody>
          <a:bodyPr lIns="38100" tIns="38100" rIns="38100" bIns="38100"/>
          <a:lstStyle>
            <a:lvl1pPr marL="0" marR="0" indent="0"/>
          </a:lstStyle>
          <a:p>
            <a:r>
              <a:t>Title Text</a:t>
            </a:r>
          </a:p>
        </p:txBody>
      </p:sp>
      <p:sp>
        <p:nvSpPr>
          <p:cNvPr id="255" name="Body Level One…"/>
          <p:cNvSpPr txBox="1">
            <a:spLocks noGrp="1"/>
          </p:cNvSpPr>
          <p:nvPr>
            <p:ph type="body" idx="1"/>
          </p:nvPr>
        </p:nvSpPr>
        <p:spPr>
          <a:prstGeom prst="rect">
            <a:avLst/>
          </a:prstGeom>
        </p:spPr>
        <p:txBody>
          <a:bodyPr lIns="38100" tIns="38100" rIns="38100" bIns="38100"/>
          <a:lstStyle>
            <a:lvl1pPr marL="342900" marR="0">
              <a:spcBef>
                <a:spcPts val="1000"/>
              </a:spcBef>
              <a:buFontTx/>
            </a:lvl1pPr>
            <a:lvl2pPr marL="788067" marR="0">
              <a:spcBef>
                <a:spcPts val="1000"/>
              </a:spcBef>
              <a:buFontTx/>
            </a:lvl2pPr>
            <a:lvl3pPr marL="1210235" marR="0">
              <a:spcBef>
                <a:spcPts val="1000"/>
              </a:spcBef>
              <a:buFontTx/>
            </a:lvl3pPr>
            <a:lvl4pPr marL="1730828" marR="0">
              <a:spcBef>
                <a:spcPts val="1000"/>
              </a:spcBef>
              <a:buFontTx/>
            </a:lvl4pPr>
            <a:lvl5pPr marL="2188028" marR="0">
              <a:spcBef>
                <a:spcPts val="1000"/>
              </a:spcBef>
              <a:buFontTx/>
            </a:lvl5pPr>
          </a:lstStyle>
          <a:p>
            <a:r>
              <a:t>Body Level One</a:t>
            </a:r>
          </a:p>
          <a:p>
            <a:pPr lvl="1"/>
            <a:r>
              <a:t>Body Level Two</a:t>
            </a:r>
          </a:p>
          <a:p>
            <a:pPr lvl="2"/>
            <a:r>
              <a:t>Body Level Three</a:t>
            </a:r>
          </a:p>
          <a:p>
            <a:pPr lvl="3"/>
            <a:r>
              <a:t>Body Level Four</a:t>
            </a:r>
          </a:p>
          <a:p>
            <a:pPr lvl="4"/>
            <a:r>
              <a:t>Body Level Five</a:t>
            </a:r>
          </a:p>
        </p:txBody>
      </p:sp>
      <p:sp>
        <p:nvSpPr>
          <p:cNvPr id="256" name="Slide Number"/>
          <p:cNvSpPr txBox="1">
            <a:spLocks noGrp="1"/>
          </p:cNvSpPr>
          <p:nvPr>
            <p:ph type="sldNum" sz="quarter" idx="2"/>
          </p:nvPr>
        </p:nvSpPr>
        <p:spPr>
          <a:xfrm>
            <a:off x="11709400" y="9156700"/>
            <a:ext cx="317500" cy="368300"/>
          </a:xfrm>
          <a:prstGeom prst="rect">
            <a:avLst/>
          </a:prstGeom>
        </p:spPr>
        <p:txBody>
          <a:bodyPr lIns="38100" tIns="38100" rIns="38100" bIns="38100"/>
          <a:lstStyle>
            <a:lvl1pPr algn="r" defTabSz="1295400">
              <a:defRPr sz="1800"/>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rnold template">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xfrm>
            <a:off x="10505158" y="8890000"/>
            <a:ext cx="342901" cy="393700"/>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Default - Blank copy 19">
    <p:spTree>
      <p:nvGrpSpPr>
        <p:cNvPr id="1" name=""/>
        <p:cNvGrpSpPr/>
        <p:nvPr/>
      </p:nvGrpSpPr>
      <p:grpSpPr>
        <a:xfrm>
          <a:off x="0" y="0"/>
          <a:ext cx="0" cy="0"/>
          <a:chOff x="0" y="0"/>
          <a:chExt cx="0" cy="0"/>
        </a:xfrm>
      </p:grpSpPr>
      <p:sp>
        <p:nvSpPr>
          <p:cNvPr id="263" name="Slide Number"/>
          <p:cNvSpPr txBox="1">
            <a:spLocks noGrp="1"/>
          </p:cNvSpPr>
          <p:nvPr>
            <p:ph type="sldNum" sz="quarter" idx="2"/>
          </p:nvPr>
        </p:nvSpPr>
        <p:spPr>
          <a:xfrm>
            <a:off x="11709400" y="9156700"/>
            <a:ext cx="317500" cy="368300"/>
          </a:xfrm>
          <a:prstGeom prst="rect">
            <a:avLst/>
          </a:prstGeom>
        </p:spPr>
        <p:txBody>
          <a:bodyPr lIns="38100" tIns="38100" rIns="38100" bIns="38100"/>
          <a:lstStyle>
            <a:lvl1pPr algn="r" defTabSz="1295400">
              <a:defRPr sz="1800"/>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mp; Bullets copy 3">
    <p:spTree>
      <p:nvGrpSpPr>
        <p:cNvPr id="1" name=""/>
        <p:cNvGrpSpPr/>
        <p:nvPr/>
      </p:nvGrpSpPr>
      <p:grpSpPr>
        <a:xfrm>
          <a:off x="0" y="0"/>
          <a:ext cx="0" cy="0"/>
          <a:chOff x="0" y="0"/>
          <a:chExt cx="0" cy="0"/>
        </a:xfrm>
      </p:grpSpPr>
      <p:sp>
        <p:nvSpPr>
          <p:cNvPr id="270" name="Title Text"/>
          <p:cNvSpPr txBox="1">
            <a:spLocks noGrp="1"/>
          </p:cNvSpPr>
          <p:nvPr>
            <p:ph type="title"/>
          </p:nvPr>
        </p:nvSpPr>
        <p:spPr>
          <a:prstGeom prst="rect">
            <a:avLst/>
          </a:prstGeom>
        </p:spPr>
        <p:txBody>
          <a:bodyPr/>
          <a:lstStyle>
            <a:lvl1pPr marL="0" indent="57797"/>
          </a:lstStyle>
          <a:p>
            <a:r>
              <a:t>Title Text</a:t>
            </a:r>
          </a:p>
        </p:txBody>
      </p:sp>
      <p:sp>
        <p:nvSpPr>
          <p:cNvPr id="271" name="Body Level One…"/>
          <p:cNvSpPr txBox="1">
            <a:spLocks noGrp="1"/>
          </p:cNvSpPr>
          <p:nvPr>
            <p:ph type="body" idx="1"/>
          </p:nvPr>
        </p:nvSpPr>
        <p:spPr>
          <a:prstGeom prst="rect">
            <a:avLst/>
          </a:prstGeom>
        </p:spPr>
        <p:txBody>
          <a:bodyPr/>
          <a:lstStyle>
            <a:lvl1pPr marL="383540">
              <a:spcBef>
                <a:spcPts val="1000"/>
              </a:spcBef>
              <a:buClrTx/>
              <a:buFontTx/>
            </a:lvl1pPr>
            <a:lvl2pPr marL="828708">
              <a:spcBef>
                <a:spcPts val="1000"/>
              </a:spcBef>
              <a:buClrTx/>
              <a:buFontTx/>
            </a:lvl2pPr>
            <a:lvl3pPr marL="1250874">
              <a:spcBef>
                <a:spcPts val="1000"/>
              </a:spcBef>
              <a:buClrTx/>
              <a:buFontTx/>
            </a:lvl3pPr>
            <a:lvl4pPr marL="1771467">
              <a:spcBef>
                <a:spcPts val="1000"/>
              </a:spcBef>
              <a:buClrTx/>
              <a:buFontTx/>
            </a:lvl4pPr>
            <a:lvl5pPr marL="2228667">
              <a:spcBef>
                <a:spcPts val="1000"/>
              </a:spcBef>
              <a:buClrTx/>
              <a:buFontTx/>
            </a:lvl5pPr>
          </a:lstStyle>
          <a:p>
            <a:r>
              <a:t>Body Level One</a:t>
            </a:r>
          </a:p>
          <a:p>
            <a:pPr lvl="1"/>
            <a:r>
              <a:t>Body Level Two</a:t>
            </a:r>
          </a:p>
          <a:p>
            <a:pPr lvl="2"/>
            <a:r>
              <a:t>Body Level Three</a:t>
            </a:r>
          </a:p>
          <a:p>
            <a:pPr lvl="3"/>
            <a:r>
              <a:t>Body Level Four</a:t>
            </a:r>
          </a:p>
          <a:p>
            <a:pPr lvl="4"/>
            <a:r>
              <a:t>Body Level Five</a:t>
            </a:r>
          </a:p>
        </p:txBody>
      </p:sp>
      <p:sp>
        <p:nvSpPr>
          <p:cNvPr id="272" name="Slide Number"/>
          <p:cNvSpPr txBox="1">
            <a:spLocks noGrp="1"/>
          </p:cNvSpPr>
          <p:nvPr>
            <p:ph type="sldNum" sz="quarter" idx="2"/>
          </p:nvPr>
        </p:nvSpPr>
        <p:spPr>
          <a:xfrm>
            <a:off x="6229773" y="9207500"/>
            <a:ext cx="546101" cy="635000"/>
          </a:xfrm>
          <a:prstGeom prst="rect">
            <a:avLst/>
          </a:prstGeom>
        </p:spPr>
        <p:txBody>
          <a:bodyPr/>
          <a:lstStyle>
            <a:lvl1pPr defTabSz="647700"/>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snd quarterfinals 1">
    <p:spTree>
      <p:nvGrpSpPr>
        <p:cNvPr id="1" name=""/>
        <p:cNvGrpSpPr/>
        <p:nvPr/>
      </p:nvGrpSpPr>
      <p:grpSpPr>
        <a:xfrm>
          <a:off x="0" y="0"/>
          <a:ext cx="0" cy="0"/>
          <a:chOff x="0" y="0"/>
          <a:chExt cx="0" cy="0"/>
        </a:xfrm>
      </p:grpSpPr>
      <p:sp>
        <p:nvSpPr>
          <p:cNvPr id="279" name="Title Text"/>
          <p:cNvSpPr txBox="1">
            <a:spLocks noGrp="1"/>
          </p:cNvSpPr>
          <p:nvPr>
            <p:ph type="title"/>
          </p:nvPr>
        </p:nvSpPr>
        <p:spPr>
          <a:prstGeom prst="rect">
            <a:avLst/>
          </a:prstGeom>
        </p:spPr>
        <p:txBody>
          <a:bodyPr/>
          <a:lstStyle>
            <a:lvl1pPr marL="0" indent="57797"/>
          </a:lstStyle>
          <a:p>
            <a:r>
              <a:t>Title Text</a:t>
            </a:r>
          </a:p>
        </p:txBody>
      </p:sp>
      <p:sp>
        <p:nvSpPr>
          <p:cNvPr id="280" name="Body Level One…"/>
          <p:cNvSpPr txBox="1">
            <a:spLocks noGrp="1"/>
          </p:cNvSpPr>
          <p:nvPr>
            <p:ph type="body" idx="1"/>
          </p:nvPr>
        </p:nvSpPr>
        <p:spPr>
          <a:prstGeom prst="rect">
            <a:avLst/>
          </a:prstGeom>
        </p:spPr>
        <p:txBody>
          <a:bodyPr/>
          <a:lstStyle>
            <a:lvl1pPr marL="383540">
              <a:spcBef>
                <a:spcPts val="1000"/>
              </a:spcBef>
              <a:buClrTx/>
              <a:buFontTx/>
            </a:lvl1pPr>
            <a:lvl2pPr marL="828708">
              <a:spcBef>
                <a:spcPts val="1000"/>
              </a:spcBef>
              <a:buClrTx/>
              <a:buFontTx/>
            </a:lvl2pPr>
            <a:lvl3pPr marL="1250874">
              <a:spcBef>
                <a:spcPts val="1000"/>
              </a:spcBef>
              <a:buClrTx/>
              <a:buFontTx/>
            </a:lvl3pPr>
            <a:lvl4pPr marL="1771467">
              <a:spcBef>
                <a:spcPts val="1000"/>
              </a:spcBef>
              <a:buClrTx/>
              <a:buFontTx/>
            </a:lvl4pPr>
            <a:lvl5pPr marL="2228667">
              <a:spcBef>
                <a:spcPts val="1000"/>
              </a:spcBef>
              <a:buClrTx/>
              <a:buFontTx/>
            </a:lvl5pPr>
          </a:lstStyle>
          <a:p>
            <a:r>
              <a:t>Body Level One</a:t>
            </a:r>
          </a:p>
          <a:p>
            <a:pPr lvl="1"/>
            <a:r>
              <a:t>Body Level Two</a:t>
            </a:r>
          </a:p>
          <a:p>
            <a:pPr lvl="2"/>
            <a:r>
              <a:t>Body Level Three</a:t>
            </a:r>
          </a:p>
          <a:p>
            <a:pPr lvl="3"/>
            <a:r>
              <a:t>Body Level Four</a:t>
            </a:r>
          </a:p>
          <a:p>
            <a:pPr lvl="4"/>
            <a:r>
              <a:t>Body Level Five</a:t>
            </a:r>
          </a:p>
        </p:txBody>
      </p:sp>
      <p:sp>
        <p:nvSpPr>
          <p:cNvPr id="281" name="Slide Number"/>
          <p:cNvSpPr txBox="1">
            <a:spLocks noGrp="1"/>
          </p:cNvSpPr>
          <p:nvPr>
            <p:ph type="sldNum" sz="quarter" idx="2"/>
          </p:nvPr>
        </p:nvSpPr>
        <p:spPr>
          <a:xfrm>
            <a:off x="10505158" y="8890000"/>
            <a:ext cx="342901" cy="393700"/>
          </a:xfrm>
          <a:prstGeom prst="rect">
            <a:avLst/>
          </a:prstGeom>
        </p:spPr>
        <p:txBody>
          <a:bodyPr/>
          <a:lstStyle>
            <a:lvl1pPr defTabSz="647700">
              <a:defRPr sz="1800"/>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arnold template">
    <p:spTree>
      <p:nvGrpSpPr>
        <p:cNvPr id="1" name=""/>
        <p:cNvGrpSpPr/>
        <p:nvPr/>
      </p:nvGrpSpPr>
      <p:grpSpPr>
        <a:xfrm>
          <a:off x="0" y="0"/>
          <a:ext cx="0" cy="0"/>
          <a:chOff x="0" y="0"/>
          <a:chExt cx="0" cy="0"/>
        </a:xfrm>
      </p:grpSpPr>
      <p:sp>
        <p:nvSpPr>
          <p:cNvPr id="288" name="Title Text"/>
          <p:cNvSpPr txBox="1">
            <a:spLocks noGrp="1"/>
          </p:cNvSpPr>
          <p:nvPr>
            <p:ph type="title"/>
          </p:nvPr>
        </p:nvSpPr>
        <p:spPr>
          <a:prstGeom prst="rect">
            <a:avLst/>
          </a:prstGeom>
        </p:spPr>
        <p:txBody>
          <a:bodyPr/>
          <a:lstStyle>
            <a:lvl1pPr>
              <a:defRPr sz="5800"/>
            </a:lvl1pPr>
          </a:lstStyle>
          <a:p>
            <a:r>
              <a:t>Title Text</a:t>
            </a:r>
          </a:p>
        </p:txBody>
      </p:sp>
      <p:sp>
        <p:nvSpPr>
          <p:cNvPr id="289" name="Body Level One…"/>
          <p:cNvSpPr txBox="1">
            <a:spLocks noGrp="1"/>
          </p:cNvSpPr>
          <p:nvPr>
            <p:ph type="body" idx="1"/>
          </p:nvPr>
        </p:nvSpPr>
        <p:spPr>
          <a:prstGeom prst="rect">
            <a:avLst/>
          </a:prstGeom>
        </p:spPr>
        <p:txBody>
          <a:bodyPr/>
          <a:lstStyle>
            <a:lvl1pPr>
              <a:defRPr sz="4200"/>
            </a:lvl1pPr>
            <a:lvl2pPr marL="779462" indent="-333375">
              <a:defRPr sz="4200"/>
            </a:lvl2pPr>
            <a:lvl3pPr marL="1223326" indent="-320040">
              <a:defRPr sz="4200"/>
            </a:lvl3pPr>
            <a:lvl4pPr marL="1760536" indent="-400050">
              <a:defRPr sz="4200"/>
            </a:lvl4pPr>
            <a:lvl5pPr marL="2217735" indent="-400050">
              <a:defRPr sz="4200"/>
            </a:lvl5pPr>
          </a:lstStyle>
          <a:p>
            <a:r>
              <a:t>Body Level One</a:t>
            </a:r>
          </a:p>
          <a:p>
            <a:pPr lvl="1"/>
            <a:r>
              <a:t>Body Level Two</a:t>
            </a:r>
          </a:p>
          <a:p>
            <a:pPr lvl="2"/>
            <a:r>
              <a:t>Body Level Three</a:t>
            </a:r>
          </a:p>
          <a:p>
            <a:pPr lvl="3"/>
            <a:r>
              <a:t>Body Level Four</a:t>
            </a:r>
          </a:p>
          <a:p>
            <a:pPr lvl="4"/>
            <a:r>
              <a:t>Body Level Five</a:t>
            </a:r>
          </a:p>
        </p:txBody>
      </p:sp>
      <p:sp>
        <p:nvSpPr>
          <p:cNvPr id="290" name="Slide Number"/>
          <p:cNvSpPr txBox="1">
            <a:spLocks noGrp="1"/>
          </p:cNvSpPr>
          <p:nvPr>
            <p:ph type="sldNum" sz="quarter" idx="2"/>
          </p:nvPr>
        </p:nvSpPr>
        <p:spPr>
          <a:xfrm>
            <a:off x="10518845" y="8890000"/>
            <a:ext cx="317501" cy="342900"/>
          </a:xfrm>
          <a:prstGeom prst="rect">
            <a:avLst/>
          </a:prstGeom>
        </p:spPr>
        <p:txBody>
          <a:bodyPr/>
          <a:lstStyle>
            <a:lvl1pPr>
              <a:defRPr sz="1600"/>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mp; Bullets copy 4">
    <p:spTree>
      <p:nvGrpSpPr>
        <p:cNvPr id="1" name=""/>
        <p:cNvGrpSpPr/>
        <p:nvPr/>
      </p:nvGrpSpPr>
      <p:grpSpPr>
        <a:xfrm>
          <a:off x="0" y="0"/>
          <a:ext cx="0" cy="0"/>
          <a:chOff x="0" y="0"/>
          <a:chExt cx="0" cy="0"/>
        </a:xfrm>
      </p:grpSpPr>
      <p:sp>
        <p:nvSpPr>
          <p:cNvPr id="297" name="Title Text"/>
          <p:cNvSpPr txBox="1">
            <a:spLocks noGrp="1"/>
          </p:cNvSpPr>
          <p:nvPr>
            <p:ph type="title"/>
          </p:nvPr>
        </p:nvSpPr>
        <p:spPr>
          <a:prstGeom prst="rect">
            <a:avLst/>
          </a:prstGeom>
        </p:spPr>
        <p:txBody>
          <a:bodyPr/>
          <a:lstStyle>
            <a:lvl1pPr marL="0" indent="57797"/>
          </a:lstStyle>
          <a:p>
            <a:r>
              <a:t>Title Text</a:t>
            </a:r>
          </a:p>
        </p:txBody>
      </p:sp>
      <p:sp>
        <p:nvSpPr>
          <p:cNvPr id="298" name="Body Level One…"/>
          <p:cNvSpPr txBox="1">
            <a:spLocks noGrp="1"/>
          </p:cNvSpPr>
          <p:nvPr>
            <p:ph type="body" idx="1"/>
          </p:nvPr>
        </p:nvSpPr>
        <p:spPr>
          <a:prstGeom prst="rect">
            <a:avLst/>
          </a:prstGeom>
        </p:spPr>
        <p:txBody>
          <a:bodyPr/>
          <a:lstStyle>
            <a:lvl1pPr marL="383540">
              <a:spcBef>
                <a:spcPts val="1000"/>
              </a:spcBef>
              <a:buClrTx/>
              <a:buFontTx/>
            </a:lvl1pPr>
            <a:lvl2pPr marL="828708">
              <a:spcBef>
                <a:spcPts val="1000"/>
              </a:spcBef>
              <a:buClrTx/>
              <a:buFontTx/>
            </a:lvl2pPr>
            <a:lvl3pPr marL="1250874">
              <a:spcBef>
                <a:spcPts val="1000"/>
              </a:spcBef>
              <a:buClrTx/>
              <a:buFontTx/>
            </a:lvl3pPr>
            <a:lvl4pPr marL="1771467">
              <a:spcBef>
                <a:spcPts val="1000"/>
              </a:spcBef>
              <a:buClrTx/>
              <a:buFontTx/>
            </a:lvl4pPr>
            <a:lvl5pPr marL="2228667">
              <a:spcBef>
                <a:spcPts val="1000"/>
              </a:spcBef>
              <a:buClrTx/>
              <a:buFontTx/>
            </a:lvl5pPr>
          </a:lstStyle>
          <a:p>
            <a:r>
              <a:t>Body Level One</a:t>
            </a:r>
          </a:p>
          <a:p>
            <a:pPr lvl="1"/>
            <a:r>
              <a:t>Body Level Two</a:t>
            </a:r>
          </a:p>
          <a:p>
            <a:pPr lvl="2"/>
            <a:r>
              <a:t>Body Level Three</a:t>
            </a:r>
          </a:p>
          <a:p>
            <a:pPr lvl="3"/>
            <a:r>
              <a:t>Body Level Four</a:t>
            </a:r>
          </a:p>
          <a:p>
            <a:pPr lvl="4"/>
            <a:r>
              <a:t>Body Level Five</a:t>
            </a:r>
          </a:p>
        </p:txBody>
      </p:sp>
      <p:sp>
        <p:nvSpPr>
          <p:cNvPr id="299" name="Slide Number"/>
          <p:cNvSpPr txBox="1">
            <a:spLocks noGrp="1"/>
          </p:cNvSpPr>
          <p:nvPr>
            <p:ph type="sldNum" sz="quarter" idx="2"/>
          </p:nvPr>
        </p:nvSpPr>
        <p:spPr>
          <a:xfrm>
            <a:off x="6229773" y="9207500"/>
            <a:ext cx="546101" cy="635000"/>
          </a:xfrm>
          <a:prstGeom prst="rect">
            <a:avLst/>
          </a:prstGeom>
        </p:spPr>
        <p:txBody>
          <a:bodyPr/>
          <a:lstStyle>
            <a:lvl1pPr defTabSz="647700"/>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306" name="Slide Number"/>
          <p:cNvSpPr txBox="1">
            <a:spLocks noGrp="1"/>
          </p:cNvSpPr>
          <p:nvPr>
            <p:ph type="sldNum" sz="quarter" idx="2"/>
          </p:nvPr>
        </p:nvSpPr>
        <p:spPr>
          <a:xfrm>
            <a:off x="6319019" y="9258300"/>
            <a:ext cx="354063" cy="368300"/>
          </a:xfrm>
          <a:prstGeom prst="rect">
            <a:avLst/>
          </a:prstGeom>
        </p:spPr>
        <p:txBody>
          <a:bodyPr/>
          <a:lstStyle>
            <a:lvl1pPr defTabSz="584200">
              <a:defRPr sz="1800">
                <a:solidFill>
                  <a:srgbClr val="FFFFFF"/>
                </a:solidFill>
                <a:uFillTx/>
                <a:latin typeface="+mn-lt"/>
                <a:ea typeface="+mn-ea"/>
                <a:cs typeface="+mn-cs"/>
                <a:sym typeface="Trebuchet MS"/>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Office Theme">
    <p:spTree>
      <p:nvGrpSpPr>
        <p:cNvPr id="1" name=""/>
        <p:cNvGrpSpPr/>
        <p:nvPr/>
      </p:nvGrpSpPr>
      <p:grpSpPr>
        <a:xfrm>
          <a:off x="0" y="0"/>
          <a:ext cx="0" cy="0"/>
          <a:chOff x="0" y="0"/>
          <a:chExt cx="0" cy="0"/>
        </a:xfrm>
      </p:grpSpPr>
      <p:sp>
        <p:nvSpPr>
          <p:cNvPr id="313" name="Title Text"/>
          <p:cNvSpPr txBox="1">
            <a:spLocks noGrp="1"/>
          </p:cNvSpPr>
          <p:nvPr>
            <p:ph type="title"/>
          </p:nvPr>
        </p:nvSpPr>
        <p:spPr>
          <a:xfrm>
            <a:off x="647700" y="130950"/>
            <a:ext cx="11709400" cy="2144891"/>
          </a:xfrm>
          <a:prstGeom prst="rect">
            <a:avLst/>
          </a:prstGeom>
        </p:spPr>
        <p:txBody>
          <a:bodyPr/>
          <a:lstStyle>
            <a:lvl1pPr marL="0" indent="57797" defTabSz="647700">
              <a:defRPr>
                <a:solidFill>
                  <a:srgbClr val="FFFFFF"/>
                </a:solidFill>
                <a:uFill>
                  <a:solidFill>
                    <a:srgbClr val="FFFFFF"/>
                  </a:solidFill>
                </a:uFill>
                <a:latin typeface="Calibri"/>
                <a:ea typeface="Calibri"/>
                <a:cs typeface="Calibri"/>
                <a:sym typeface="Calibri"/>
              </a:defRPr>
            </a:lvl1pPr>
          </a:lstStyle>
          <a:p>
            <a:r>
              <a:t>Title Text</a:t>
            </a:r>
          </a:p>
        </p:txBody>
      </p:sp>
      <p:sp>
        <p:nvSpPr>
          <p:cNvPr id="314" name="Body Level One…"/>
          <p:cNvSpPr txBox="1">
            <a:spLocks noGrp="1"/>
          </p:cNvSpPr>
          <p:nvPr>
            <p:ph type="body" idx="1"/>
          </p:nvPr>
        </p:nvSpPr>
        <p:spPr>
          <a:xfrm>
            <a:off x="647700" y="2273300"/>
            <a:ext cx="11709400" cy="7480300"/>
          </a:xfrm>
          <a:prstGeom prst="rect">
            <a:avLst/>
          </a:prstGeom>
        </p:spPr>
        <p:txBody>
          <a:bodyPr/>
          <a:lstStyle>
            <a:lvl1pPr marL="383540" defTabSz="647700">
              <a:buClr>
                <a:srgbClr val="FFFFFF"/>
              </a:buClr>
              <a:buFont typeface="Arial"/>
              <a:defRPr>
                <a:solidFill>
                  <a:srgbClr val="FFFFFF"/>
                </a:solidFill>
                <a:uFill>
                  <a:solidFill>
                    <a:srgbClr val="FFFFFF"/>
                  </a:solidFill>
                </a:uFill>
                <a:latin typeface="Calibri"/>
                <a:ea typeface="Calibri"/>
                <a:cs typeface="Calibri"/>
                <a:sym typeface="Calibri"/>
              </a:defRPr>
            </a:lvl1pPr>
            <a:lvl2pPr marL="828708" defTabSz="647700">
              <a:buClr>
                <a:srgbClr val="FFFFFF"/>
              </a:buClr>
              <a:buFont typeface="Arial"/>
              <a:defRPr>
                <a:solidFill>
                  <a:srgbClr val="FFFFFF"/>
                </a:solidFill>
                <a:uFill>
                  <a:solidFill>
                    <a:srgbClr val="FFFFFF"/>
                  </a:solidFill>
                </a:uFill>
                <a:latin typeface="Calibri"/>
                <a:ea typeface="Calibri"/>
                <a:cs typeface="Calibri"/>
                <a:sym typeface="Calibri"/>
              </a:defRPr>
            </a:lvl2pPr>
            <a:lvl3pPr marL="1250874" defTabSz="647700">
              <a:buClr>
                <a:srgbClr val="FFFFFF"/>
              </a:buClr>
              <a:buFont typeface="Arial"/>
              <a:defRPr>
                <a:solidFill>
                  <a:srgbClr val="FFFFFF"/>
                </a:solidFill>
                <a:uFill>
                  <a:solidFill>
                    <a:srgbClr val="FFFFFF"/>
                  </a:solidFill>
                </a:uFill>
                <a:latin typeface="Calibri"/>
                <a:ea typeface="Calibri"/>
                <a:cs typeface="Calibri"/>
                <a:sym typeface="Calibri"/>
              </a:defRPr>
            </a:lvl3pPr>
            <a:lvl4pPr marL="1771467" defTabSz="647700">
              <a:buClr>
                <a:srgbClr val="FFFFFF"/>
              </a:buClr>
              <a:buFont typeface="Arial"/>
              <a:defRPr>
                <a:solidFill>
                  <a:srgbClr val="FFFFFF"/>
                </a:solidFill>
                <a:uFill>
                  <a:solidFill>
                    <a:srgbClr val="FFFFFF"/>
                  </a:solidFill>
                </a:uFill>
                <a:latin typeface="Calibri"/>
                <a:ea typeface="Calibri"/>
                <a:cs typeface="Calibri"/>
                <a:sym typeface="Calibri"/>
              </a:defRPr>
            </a:lvl4pPr>
            <a:lvl5pPr marL="2228667" defTabSz="647700">
              <a:buClr>
                <a:srgbClr val="FFFFFF"/>
              </a:buClr>
              <a:buFont typeface="Arial"/>
              <a:defRPr>
                <a:solidFill>
                  <a:srgbClr val="FFFFFF"/>
                </a:solidFill>
                <a:uFill>
                  <a:solidFill>
                    <a:srgbClr val="FFFFFF"/>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5" name="Slide Number"/>
          <p:cNvSpPr txBox="1">
            <a:spLocks noGrp="1"/>
          </p:cNvSpPr>
          <p:nvPr>
            <p:ph type="sldNum" sz="quarter" idx="2"/>
          </p:nvPr>
        </p:nvSpPr>
        <p:spPr>
          <a:xfrm>
            <a:off x="10673622" y="9126502"/>
            <a:ext cx="327423" cy="342901"/>
          </a:xfrm>
          <a:prstGeom prst="rect">
            <a:avLst/>
          </a:prstGeom>
        </p:spPr>
        <p:txBody>
          <a:bodyPr anchor="ctr"/>
          <a:lstStyle>
            <a:lvl1pPr>
              <a:defRPr sz="1600">
                <a:solidFill>
                  <a:srgbClr val="FFFFFF"/>
                </a:solidFill>
                <a:uFill>
                  <a:solidFill>
                    <a:srgbClr val="FFFFFF"/>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basic black">
    <p:spTree>
      <p:nvGrpSpPr>
        <p:cNvPr id="1" name=""/>
        <p:cNvGrpSpPr/>
        <p:nvPr/>
      </p:nvGrpSpPr>
      <p:grpSpPr>
        <a:xfrm>
          <a:off x="0" y="0"/>
          <a:ext cx="0" cy="0"/>
          <a:chOff x="0" y="0"/>
          <a:chExt cx="0" cy="0"/>
        </a:xfrm>
      </p:grpSpPr>
      <p:sp>
        <p:nvSpPr>
          <p:cNvPr id="322" name="Title Text"/>
          <p:cNvSpPr txBox="1">
            <a:spLocks noGrp="1"/>
          </p:cNvSpPr>
          <p:nvPr>
            <p:ph type="title"/>
          </p:nvPr>
        </p:nvSpPr>
        <p:spPr>
          <a:prstGeom prst="rect">
            <a:avLst/>
          </a:prstGeom>
        </p:spPr>
        <p:txBody>
          <a:bodyPr/>
          <a:lstStyle>
            <a:lvl1pPr marL="0" indent="57797"/>
          </a:lstStyle>
          <a:p>
            <a:r>
              <a:t>Title Text</a:t>
            </a:r>
          </a:p>
        </p:txBody>
      </p:sp>
      <p:sp>
        <p:nvSpPr>
          <p:cNvPr id="323" name="Body Level One…"/>
          <p:cNvSpPr txBox="1">
            <a:spLocks noGrp="1"/>
          </p:cNvSpPr>
          <p:nvPr>
            <p:ph type="body" idx="1"/>
          </p:nvPr>
        </p:nvSpPr>
        <p:spPr>
          <a:prstGeom prst="rect">
            <a:avLst/>
          </a:prstGeom>
        </p:spPr>
        <p:txBody>
          <a:bodyPr/>
          <a:lstStyle>
            <a:lvl1pPr marL="383540">
              <a:spcBef>
                <a:spcPts val="1000"/>
              </a:spcBef>
              <a:buClrTx/>
              <a:buFontTx/>
            </a:lvl1pPr>
            <a:lvl2pPr marL="828708">
              <a:spcBef>
                <a:spcPts val="1000"/>
              </a:spcBef>
              <a:buClrTx/>
              <a:buFontTx/>
            </a:lvl2pPr>
            <a:lvl3pPr marL="1250874">
              <a:spcBef>
                <a:spcPts val="1000"/>
              </a:spcBef>
              <a:buClrTx/>
              <a:buFontTx/>
            </a:lvl3pPr>
            <a:lvl4pPr marL="1771467">
              <a:spcBef>
                <a:spcPts val="1000"/>
              </a:spcBef>
              <a:buClrTx/>
              <a:buFontTx/>
            </a:lvl4pPr>
            <a:lvl5pPr marL="2228667">
              <a:spcBef>
                <a:spcPts val="1000"/>
              </a:spcBef>
              <a:buClrTx/>
              <a:buFontTx/>
            </a:lvl5pPr>
          </a:lstStyle>
          <a:p>
            <a:r>
              <a:t>Body Level One</a:t>
            </a:r>
          </a:p>
          <a:p>
            <a:pPr lvl="1"/>
            <a:r>
              <a:t>Body Level Two</a:t>
            </a:r>
          </a:p>
          <a:p>
            <a:pPr lvl="2"/>
            <a:r>
              <a:t>Body Level Three</a:t>
            </a:r>
          </a:p>
          <a:p>
            <a:pPr lvl="3"/>
            <a:r>
              <a:t>Body Level Four</a:t>
            </a:r>
          </a:p>
          <a:p>
            <a:pPr lvl="4"/>
            <a:r>
              <a:t>Body Level Five</a:t>
            </a:r>
          </a:p>
        </p:txBody>
      </p:sp>
      <p:sp>
        <p:nvSpPr>
          <p:cNvPr id="324" name="Slide Number"/>
          <p:cNvSpPr txBox="1">
            <a:spLocks noGrp="1"/>
          </p:cNvSpPr>
          <p:nvPr>
            <p:ph type="sldNum" sz="quarter" idx="2"/>
          </p:nvPr>
        </p:nvSpPr>
        <p:spPr>
          <a:xfrm>
            <a:off x="10505158" y="8890000"/>
            <a:ext cx="342901" cy="393700"/>
          </a:xfrm>
          <a:prstGeom prst="rect">
            <a:avLst/>
          </a:prstGeom>
        </p:spPr>
        <p:txBody>
          <a:bodyPr/>
          <a:lstStyle>
            <a:lvl1pPr>
              <a:defRPr sz="1800"/>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331" name="Title Text"/>
          <p:cNvSpPr txBox="1">
            <a:spLocks noGrp="1"/>
          </p:cNvSpPr>
          <p:nvPr>
            <p:ph type="title"/>
          </p:nvPr>
        </p:nvSpPr>
        <p:spPr>
          <a:xfrm>
            <a:off x="1270000" y="1638300"/>
            <a:ext cx="10464800" cy="3302000"/>
          </a:xfrm>
          <a:prstGeom prst="rect">
            <a:avLst/>
          </a:prstGeom>
        </p:spPr>
        <p:txBody>
          <a:bodyPr anchor="b"/>
          <a:lstStyle>
            <a:lvl1pPr marL="0" marR="0" indent="0" defTabSz="584200">
              <a:defRPr sz="8000">
                <a:solidFill>
                  <a:srgbClr val="FFFFFF"/>
                </a:solidFill>
                <a:uFillTx/>
                <a:latin typeface="Helvetica Light"/>
                <a:ea typeface="Helvetica Light"/>
                <a:cs typeface="Helvetica Light"/>
                <a:sym typeface="Helvetica Light"/>
              </a:defRPr>
            </a:lvl1pPr>
          </a:lstStyle>
          <a:p>
            <a:r>
              <a:t>Title Text</a:t>
            </a:r>
          </a:p>
        </p:txBody>
      </p:sp>
      <p:sp>
        <p:nvSpPr>
          <p:cNvPr id="332" name="Body Level One…"/>
          <p:cNvSpPr txBox="1">
            <a:spLocks noGrp="1"/>
          </p:cNvSpPr>
          <p:nvPr>
            <p:ph type="body" sz="quarter" idx="1"/>
          </p:nvPr>
        </p:nvSpPr>
        <p:spPr>
          <a:xfrm>
            <a:off x="1270000" y="5029200"/>
            <a:ext cx="10464800" cy="1130300"/>
          </a:xfrm>
          <a:prstGeom prst="rect">
            <a:avLst/>
          </a:prstGeom>
        </p:spPr>
        <p:txBody>
          <a:bodyPr/>
          <a:lstStyle>
            <a:lvl1pPr marL="0" marR="0" indent="0" algn="ctr" defTabSz="584200">
              <a:spcBef>
                <a:spcPts val="0"/>
              </a:spcBef>
              <a:buClrTx/>
              <a:buSzTx/>
              <a:buFontTx/>
              <a:buNone/>
              <a:defRPr sz="3200">
                <a:solidFill>
                  <a:srgbClr val="FFFFFF"/>
                </a:solidFill>
                <a:uFillTx/>
                <a:latin typeface="Helvetica Light"/>
                <a:ea typeface="Helvetica Light"/>
                <a:cs typeface="Helvetica Light"/>
                <a:sym typeface="Helvetica Light"/>
              </a:defRPr>
            </a:lvl1pPr>
            <a:lvl2pPr marL="0" marR="0" indent="0" algn="ctr" defTabSz="584200">
              <a:spcBef>
                <a:spcPts val="0"/>
              </a:spcBef>
              <a:buClrTx/>
              <a:buSzTx/>
              <a:buFontTx/>
              <a:buNone/>
              <a:defRPr sz="3200">
                <a:solidFill>
                  <a:srgbClr val="FFFFFF"/>
                </a:solidFill>
                <a:uFillTx/>
                <a:latin typeface="Helvetica Light"/>
                <a:ea typeface="Helvetica Light"/>
                <a:cs typeface="Helvetica Light"/>
                <a:sym typeface="Helvetica Light"/>
              </a:defRPr>
            </a:lvl2pPr>
            <a:lvl3pPr marL="0" marR="0" indent="0" algn="ctr" defTabSz="584200">
              <a:spcBef>
                <a:spcPts val="0"/>
              </a:spcBef>
              <a:buClrTx/>
              <a:buSzTx/>
              <a:buFontTx/>
              <a:buNone/>
              <a:defRPr sz="3200">
                <a:solidFill>
                  <a:srgbClr val="FFFFFF"/>
                </a:solidFill>
                <a:uFillTx/>
                <a:latin typeface="Helvetica Light"/>
                <a:ea typeface="Helvetica Light"/>
                <a:cs typeface="Helvetica Light"/>
                <a:sym typeface="Helvetica Light"/>
              </a:defRPr>
            </a:lvl3pPr>
            <a:lvl4pPr marL="0" marR="0" indent="0" algn="ctr" defTabSz="584200">
              <a:spcBef>
                <a:spcPts val="0"/>
              </a:spcBef>
              <a:buClrTx/>
              <a:buSzTx/>
              <a:buFontTx/>
              <a:buNone/>
              <a:defRPr sz="3200">
                <a:solidFill>
                  <a:srgbClr val="FFFFFF"/>
                </a:solidFill>
                <a:uFillTx/>
                <a:latin typeface="Helvetica Light"/>
                <a:ea typeface="Helvetica Light"/>
                <a:cs typeface="Helvetica Light"/>
                <a:sym typeface="Helvetica Light"/>
              </a:defRPr>
            </a:lvl4pPr>
            <a:lvl5pPr marL="0" marR="0" indent="0" algn="ctr" defTabSz="584200">
              <a:spcBef>
                <a:spcPts val="0"/>
              </a:spcBef>
              <a:buClrTx/>
              <a:buSzTx/>
              <a:buFontTx/>
              <a:buNone/>
              <a:defRPr sz="3200">
                <a:solidFill>
                  <a:srgbClr val="FFFFFF"/>
                </a:solidFill>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333" name="Slide Number"/>
          <p:cNvSpPr txBox="1">
            <a:spLocks noGrp="1"/>
          </p:cNvSpPr>
          <p:nvPr>
            <p:ph type="sldNum" sz="quarter" idx="2"/>
          </p:nvPr>
        </p:nvSpPr>
        <p:spPr>
          <a:xfrm>
            <a:off x="6311798" y="9258300"/>
            <a:ext cx="368504" cy="381000"/>
          </a:xfrm>
          <a:prstGeom prst="rect">
            <a:avLst/>
          </a:prstGeom>
        </p:spPr>
        <p:txBody>
          <a:bodyPr/>
          <a:lstStyle>
            <a:lvl1pPr defTabSz="584200">
              <a:defRPr sz="1800">
                <a:solidFill>
                  <a:srgbClr val="FFFFFF"/>
                </a:solidFill>
                <a:uFillTx/>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340" name="Slide Number"/>
          <p:cNvSpPr txBox="1">
            <a:spLocks noGrp="1"/>
          </p:cNvSpPr>
          <p:nvPr>
            <p:ph type="sldNum" sz="quarter" idx="2"/>
          </p:nvPr>
        </p:nvSpPr>
        <p:spPr>
          <a:xfrm>
            <a:off x="6319019" y="8953501"/>
            <a:ext cx="354063" cy="368301"/>
          </a:xfrm>
          <a:prstGeom prst="rect">
            <a:avLst/>
          </a:prstGeom>
        </p:spPr>
        <p:txBody>
          <a:bodyPr anchor="b"/>
          <a:lstStyle>
            <a:lvl1pPr defTabSz="584200">
              <a:defRPr sz="1800">
                <a:uFillTx/>
                <a:latin typeface="+mn-lt"/>
                <a:ea typeface="+mn-ea"/>
                <a:cs typeface="+mn-cs"/>
                <a:sym typeface="Trebuchet MS"/>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47" name="Title Text"/>
          <p:cNvSpPr txBox="1">
            <a:spLocks noGrp="1"/>
          </p:cNvSpPr>
          <p:nvPr>
            <p:ph type="title"/>
          </p:nvPr>
        </p:nvSpPr>
        <p:spPr>
          <a:prstGeom prst="rect">
            <a:avLst/>
          </a:prstGeom>
        </p:spPr>
        <p:txBody>
          <a:bodyPr/>
          <a:lstStyle>
            <a:lvl1pPr marL="0" indent="57797"/>
          </a:lstStyle>
          <a:p>
            <a:r>
              <a:t>Title Text</a:t>
            </a:r>
          </a:p>
        </p:txBody>
      </p:sp>
      <p:sp>
        <p:nvSpPr>
          <p:cNvPr id="348" name="Body Level One…"/>
          <p:cNvSpPr txBox="1">
            <a:spLocks noGrp="1"/>
          </p:cNvSpPr>
          <p:nvPr>
            <p:ph type="body" idx="1"/>
          </p:nvPr>
        </p:nvSpPr>
        <p:spPr>
          <a:prstGeom prst="rect">
            <a:avLst/>
          </a:prstGeom>
        </p:spPr>
        <p:txBody>
          <a:bodyPr/>
          <a:lstStyle>
            <a:lvl1pPr marL="383540">
              <a:spcBef>
                <a:spcPts val="1000"/>
              </a:spcBef>
              <a:buClrTx/>
              <a:buFontTx/>
            </a:lvl1pPr>
            <a:lvl2pPr marL="828708">
              <a:spcBef>
                <a:spcPts val="1000"/>
              </a:spcBef>
              <a:buClrTx/>
              <a:buFontTx/>
            </a:lvl2pPr>
            <a:lvl3pPr marL="1250874">
              <a:spcBef>
                <a:spcPts val="1000"/>
              </a:spcBef>
              <a:buClrTx/>
              <a:buFontTx/>
            </a:lvl3pPr>
            <a:lvl4pPr marL="1771467">
              <a:spcBef>
                <a:spcPts val="1000"/>
              </a:spcBef>
              <a:buClrTx/>
              <a:buFontTx/>
            </a:lvl4pPr>
            <a:lvl5pPr marL="2228667">
              <a:spcBef>
                <a:spcPts val="1000"/>
              </a:spcBef>
              <a:buClrTx/>
              <a:buFontTx/>
            </a:lvl5pPr>
          </a:lstStyle>
          <a:p>
            <a:r>
              <a:t>Body Level One</a:t>
            </a:r>
          </a:p>
          <a:p>
            <a:pPr lvl="1"/>
            <a:r>
              <a:t>Body Level Two</a:t>
            </a:r>
          </a:p>
          <a:p>
            <a:pPr lvl="2"/>
            <a:r>
              <a:t>Body Level Three</a:t>
            </a:r>
          </a:p>
          <a:p>
            <a:pPr lvl="3"/>
            <a:r>
              <a:t>Body Level Four</a:t>
            </a:r>
          </a:p>
          <a:p>
            <a:pPr lvl="4"/>
            <a:r>
              <a:t>Body Level Five</a:t>
            </a:r>
          </a:p>
        </p:txBody>
      </p:sp>
      <p:sp>
        <p:nvSpPr>
          <p:cNvPr id="349" name="Slide Number"/>
          <p:cNvSpPr txBox="1">
            <a:spLocks noGrp="1"/>
          </p:cNvSpPr>
          <p:nvPr>
            <p:ph type="sldNum" sz="quarter" idx="2"/>
          </p:nvPr>
        </p:nvSpPr>
        <p:spPr>
          <a:xfrm>
            <a:off x="6229773" y="9207500"/>
            <a:ext cx="546101" cy="635000"/>
          </a:xfrm>
          <a:prstGeom prst="rect">
            <a:avLst/>
          </a:prstGeom>
        </p:spPr>
        <p:txBody>
          <a:bodyPr/>
          <a:lstStyle>
            <a:lvl1pPr defTabSz="647700"/>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356" name="Title Text"/>
          <p:cNvSpPr txBox="1">
            <a:spLocks noGrp="1"/>
          </p:cNvSpPr>
          <p:nvPr>
            <p:ph type="title"/>
          </p:nvPr>
        </p:nvSpPr>
        <p:spPr>
          <a:prstGeom prst="rect">
            <a:avLst/>
          </a:prstGeom>
        </p:spPr>
        <p:txBody>
          <a:bodyPr/>
          <a:lstStyle/>
          <a:p>
            <a:r>
              <a:t>Title Text</a:t>
            </a:r>
          </a:p>
        </p:txBody>
      </p:sp>
      <p:sp>
        <p:nvSpPr>
          <p:cNvPr id="3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Default - Blank">
    <p:spTree>
      <p:nvGrpSpPr>
        <p:cNvPr id="1" name=""/>
        <p:cNvGrpSpPr/>
        <p:nvPr/>
      </p:nvGrpSpPr>
      <p:grpSpPr>
        <a:xfrm>
          <a:off x="0" y="0"/>
          <a:ext cx="0" cy="0"/>
          <a:chOff x="0" y="0"/>
          <a:chExt cx="0" cy="0"/>
        </a:xfrm>
      </p:grpSpPr>
      <p:sp>
        <p:nvSpPr>
          <p:cNvPr id="365" name="Slide Number"/>
          <p:cNvSpPr txBox="1">
            <a:spLocks noGrp="1"/>
          </p:cNvSpPr>
          <p:nvPr>
            <p:ph type="sldNum" sz="quarter" idx="2"/>
          </p:nvPr>
        </p:nvSpPr>
        <p:spPr>
          <a:xfrm>
            <a:off x="11709400" y="9169401"/>
            <a:ext cx="317500" cy="368301"/>
          </a:xfrm>
          <a:prstGeom prst="rect">
            <a:avLst/>
          </a:prstGeom>
        </p:spPr>
        <p:txBody>
          <a:bodyPr lIns="38100" tIns="38100" rIns="38100" bIns="38100" anchor="b"/>
          <a:lstStyle>
            <a:lvl1pPr algn="r" defTabSz="1295400">
              <a:defRPr sz="1800"/>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Default - Title Slide copy">
    <p:spTree>
      <p:nvGrpSpPr>
        <p:cNvPr id="1" name=""/>
        <p:cNvGrpSpPr/>
        <p:nvPr/>
      </p:nvGrpSpPr>
      <p:grpSpPr>
        <a:xfrm>
          <a:off x="0" y="0"/>
          <a:ext cx="0" cy="0"/>
          <a:chOff x="0" y="0"/>
          <a:chExt cx="0" cy="0"/>
        </a:xfrm>
      </p:grpSpPr>
      <p:sp>
        <p:nvSpPr>
          <p:cNvPr id="372" name="Title Text"/>
          <p:cNvSpPr txBox="1">
            <a:spLocks noGrp="1"/>
          </p:cNvSpPr>
          <p:nvPr>
            <p:ph type="title"/>
          </p:nvPr>
        </p:nvSpPr>
        <p:spPr>
          <a:xfrm>
            <a:off x="977900" y="2623535"/>
            <a:ext cx="11049000" cy="2903506"/>
          </a:xfrm>
          <a:prstGeom prst="rect">
            <a:avLst/>
          </a:prstGeom>
        </p:spPr>
        <p:txBody>
          <a:bodyPr lIns="38100" tIns="38100" rIns="38100" bIns="38100"/>
          <a:lstStyle>
            <a:lvl1pPr marL="0" marR="0" indent="0"/>
          </a:lstStyle>
          <a:p>
            <a:r>
              <a:t>Title Text</a:t>
            </a:r>
          </a:p>
        </p:txBody>
      </p:sp>
      <p:sp>
        <p:nvSpPr>
          <p:cNvPr id="373" name="Body Level One…"/>
          <p:cNvSpPr txBox="1">
            <a:spLocks noGrp="1"/>
          </p:cNvSpPr>
          <p:nvPr>
            <p:ph type="body" sz="half" idx="1"/>
          </p:nvPr>
        </p:nvSpPr>
        <p:spPr>
          <a:xfrm>
            <a:off x="1955800" y="5524500"/>
            <a:ext cx="9105900" cy="4229100"/>
          </a:xfrm>
          <a:prstGeom prst="rect">
            <a:avLst/>
          </a:prstGeom>
        </p:spPr>
        <p:txBody>
          <a:bodyPr lIns="38100" tIns="38100" rIns="38100" bIns="38100"/>
          <a:lstStyle>
            <a:lvl1pPr marL="0" marR="0" indent="0" algn="ctr">
              <a:spcBef>
                <a:spcPts val="1000"/>
              </a:spcBef>
              <a:buClrTx/>
              <a:buSzTx/>
              <a:buFontTx/>
              <a:buNone/>
            </a:lvl1pPr>
            <a:lvl2pPr marL="0" marR="0" indent="0" algn="ctr">
              <a:spcBef>
                <a:spcPts val="1000"/>
              </a:spcBef>
              <a:buClrTx/>
              <a:buSzTx/>
              <a:buFontTx/>
              <a:buNone/>
            </a:lvl2pPr>
            <a:lvl3pPr marL="0" marR="0" indent="0" algn="ctr">
              <a:spcBef>
                <a:spcPts val="1000"/>
              </a:spcBef>
              <a:buClrTx/>
              <a:buSzTx/>
              <a:buFontTx/>
              <a:buNone/>
            </a:lvl3pPr>
            <a:lvl4pPr marL="0" marR="0" indent="0" algn="ctr">
              <a:spcBef>
                <a:spcPts val="1000"/>
              </a:spcBef>
              <a:buClrTx/>
              <a:buSzTx/>
              <a:buFontTx/>
              <a:buNone/>
            </a:lvl4pPr>
            <a:lvl5pPr marL="0" marR="0" indent="0" algn="ctr">
              <a:spcBef>
                <a:spcPts val="1000"/>
              </a:spcBef>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374" name="Slide Number"/>
          <p:cNvSpPr txBox="1">
            <a:spLocks noGrp="1"/>
          </p:cNvSpPr>
          <p:nvPr>
            <p:ph type="sldNum" sz="quarter" idx="2"/>
          </p:nvPr>
        </p:nvSpPr>
        <p:spPr>
          <a:xfrm>
            <a:off x="11709400" y="9169401"/>
            <a:ext cx="317500" cy="368301"/>
          </a:xfrm>
          <a:prstGeom prst="rect">
            <a:avLst/>
          </a:prstGeom>
        </p:spPr>
        <p:txBody>
          <a:bodyPr lIns="38100" tIns="38100" rIns="38100" bIns="38100" anchor="b"/>
          <a:lstStyle>
            <a:lvl1pPr algn="r" defTabSz="1295400">
              <a:defRPr sz="1800"/>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381" name="Title Text"/>
          <p:cNvSpPr txBox="1">
            <a:spLocks noGrp="1"/>
          </p:cNvSpPr>
          <p:nvPr>
            <p:ph type="title"/>
          </p:nvPr>
        </p:nvSpPr>
        <p:spPr>
          <a:prstGeom prst="rect">
            <a:avLst/>
          </a:prstGeom>
        </p:spPr>
        <p:txBody>
          <a:bodyPr lIns="38100" tIns="38100" rIns="38100" bIns="38100"/>
          <a:lstStyle>
            <a:lvl1pPr marL="0" marR="0" indent="0"/>
          </a:lstStyle>
          <a:p>
            <a:r>
              <a:t>Title Text</a:t>
            </a:r>
          </a:p>
        </p:txBody>
      </p:sp>
      <p:sp>
        <p:nvSpPr>
          <p:cNvPr id="382" name="Body Level One…"/>
          <p:cNvSpPr txBox="1">
            <a:spLocks noGrp="1"/>
          </p:cNvSpPr>
          <p:nvPr>
            <p:ph type="body" idx="1"/>
          </p:nvPr>
        </p:nvSpPr>
        <p:spPr>
          <a:prstGeom prst="rect">
            <a:avLst/>
          </a:prstGeom>
        </p:spPr>
        <p:txBody>
          <a:bodyPr lIns="38100" tIns="38100" rIns="38100" bIns="38100"/>
          <a:lstStyle>
            <a:lvl1pPr marL="342900" marR="0">
              <a:spcBef>
                <a:spcPts val="1000"/>
              </a:spcBef>
              <a:buFontTx/>
            </a:lvl1pPr>
            <a:lvl2pPr marL="788067" marR="0">
              <a:spcBef>
                <a:spcPts val="1000"/>
              </a:spcBef>
              <a:buFontTx/>
            </a:lvl2pPr>
            <a:lvl3pPr marL="1210235" marR="0">
              <a:spcBef>
                <a:spcPts val="1000"/>
              </a:spcBef>
              <a:buFontTx/>
            </a:lvl3pPr>
            <a:lvl4pPr marL="1730828" marR="0">
              <a:spcBef>
                <a:spcPts val="1000"/>
              </a:spcBef>
              <a:buFontTx/>
            </a:lvl4pPr>
            <a:lvl5pPr marL="2188028" marR="0">
              <a:spcBef>
                <a:spcPts val="1000"/>
              </a:spcBef>
              <a:buFontTx/>
            </a:lvl5pPr>
          </a:lstStyle>
          <a:p>
            <a:r>
              <a:t>Body Level One</a:t>
            </a:r>
          </a:p>
          <a:p>
            <a:pPr lvl="1"/>
            <a:r>
              <a:t>Body Level Two</a:t>
            </a:r>
          </a:p>
          <a:p>
            <a:pPr lvl="2"/>
            <a:r>
              <a:t>Body Level Three</a:t>
            </a:r>
          </a:p>
          <a:p>
            <a:pPr lvl="3"/>
            <a:r>
              <a:t>Body Level Four</a:t>
            </a:r>
          </a:p>
          <a:p>
            <a:pPr lvl="4"/>
            <a:r>
              <a:t>Body Level Five</a:t>
            </a:r>
          </a:p>
        </p:txBody>
      </p:sp>
      <p:sp>
        <p:nvSpPr>
          <p:cNvPr id="383" name="Slide Number"/>
          <p:cNvSpPr txBox="1">
            <a:spLocks noGrp="1"/>
          </p:cNvSpPr>
          <p:nvPr>
            <p:ph type="sldNum" sz="quarter" idx="2"/>
          </p:nvPr>
        </p:nvSpPr>
        <p:spPr>
          <a:xfrm>
            <a:off x="11709400" y="9169401"/>
            <a:ext cx="317500" cy="368301"/>
          </a:xfrm>
          <a:prstGeom prst="rect">
            <a:avLst/>
          </a:prstGeom>
        </p:spPr>
        <p:txBody>
          <a:bodyPr lIns="38100" tIns="38100" rIns="38100" bIns="38100" anchor="b"/>
          <a:lstStyle>
            <a:lvl1pPr algn="r" defTabSz="1295400">
              <a:defRPr sz="1800"/>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Office Theme">
    <p:spTree>
      <p:nvGrpSpPr>
        <p:cNvPr id="1" name=""/>
        <p:cNvGrpSpPr/>
        <p:nvPr/>
      </p:nvGrpSpPr>
      <p:grpSpPr>
        <a:xfrm>
          <a:off x="0" y="0"/>
          <a:ext cx="0" cy="0"/>
          <a:chOff x="0" y="0"/>
          <a:chExt cx="0" cy="0"/>
        </a:xfrm>
      </p:grpSpPr>
      <p:sp>
        <p:nvSpPr>
          <p:cNvPr id="390" name="Title Text"/>
          <p:cNvSpPr txBox="1">
            <a:spLocks noGrp="1"/>
          </p:cNvSpPr>
          <p:nvPr>
            <p:ph type="title"/>
          </p:nvPr>
        </p:nvSpPr>
        <p:spPr>
          <a:xfrm>
            <a:off x="647700" y="130950"/>
            <a:ext cx="11709400" cy="2144891"/>
          </a:xfrm>
          <a:prstGeom prst="rect">
            <a:avLst/>
          </a:prstGeom>
        </p:spPr>
        <p:txBody>
          <a:bodyPr/>
          <a:lstStyle>
            <a:lvl1pPr marL="0" indent="57797" defTabSz="647700">
              <a:defRPr>
                <a:solidFill>
                  <a:srgbClr val="FFFFFF"/>
                </a:solidFill>
                <a:uFill>
                  <a:solidFill>
                    <a:srgbClr val="FFFFFF"/>
                  </a:solidFill>
                </a:uFill>
                <a:latin typeface="Calibri"/>
                <a:ea typeface="Calibri"/>
                <a:cs typeface="Calibri"/>
                <a:sym typeface="Calibri"/>
              </a:defRPr>
            </a:lvl1pPr>
          </a:lstStyle>
          <a:p>
            <a:r>
              <a:t>Title Text</a:t>
            </a:r>
          </a:p>
        </p:txBody>
      </p:sp>
      <p:sp>
        <p:nvSpPr>
          <p:cNvPr id="391" name="Body Level One…"/>
          <p:cNvSpPr txBox="1">
            <a:spLocks noGrp="1"/>
          </p:cNvSpPr>
          <p:nvPr>
            <p:ph type="body" idx="1"/>
          </p:nvPr>
        </p:nvSpPr>
        <p:spPr>
          <a:xfrm>
            <a:off x="647700" y="2273300"/>
            <a:ext cx="11709400" cy="7480300"/>
          </a:xfrm>
          <a:prstGeom prst="rect">
            <a:avLst/>
          </a:prstGeom>
        </p:spPr>
        <p:txBody>
          <a:bodyPr/>
          <a:lstStyle>
            <a:lvl1pPr marL="383540" defTabSz="647700">
              <a:buClr>
                <a:srgbClr val="FFFFFF"/>
              </a:buClr>
              <a:buFont typeface="Arial"/>
              <a:defRPr>
                <a:solidFill>
                  <a:srgbClr val="FFFFFF"/>
                </a:solidFill>
                <a:uFill>
                  <a:solidFill>
                    <a:srgbClr val="FFFFFF"/>
                  </a:solidFill>
                </a:uFill>
                <a:latin typeface="Calibri"/>
                <a:ea typeface="Calibri"/>
                <a:cs typeface="Calibri"/>
                <a:sym typeface="Calibri"/>
              </a:defRPr>
            </a:lvl1pPr>
            <a:lvl2pPr marL="828708" defTabSz="647700">
              <a:buClr>
                <a:srgbClr val="FFFFFF"/>
              </a:buClr>
              <a:buFont typeface="Arial"/>
              <a:defRPr>
                <a:solidFill>
                  <a:srgbClr val="FFFFFF"/>
                </a:solidFill>
                <a:uFill>
                  <a:solidFill>
                    <a:srgbClr val="FFFFFF"/>
                  </a:solidFill>
                </a:uFill>
                <a:latin typeface="Calibri"/>
                <a:ea typeface="Calibri"/>
                <a:cs typeface="Calibri"/>
                <a:sym typeface="Calibri"/>
              </a:defRPr>
            </a:lvl2pPr>
            <a:lvl3pPr marL="1250874" defTabSz="647700">
              <a:buClr>
                <a:srgbClr val="FFFFFF"/>
              </a:buClr>
              <a:buFont typeface="Arial"/>
              <a:defRPr>
                <a:solidFill>
                  <a:srgbClr val="FFFFFF"/>
                </a:solidFill>
                <a:uFill>
                  <a:solidFill>
                    <a:srgbClr val="FFFFFF"/>
                  </a:solidFill>
                </a:uFill>
                <a:latin typeface="Calibri"/>
                <a:ea typeface="Calibri"/>
                <a:cs typeface="Calibri"/>
                <a:sym typeface="Calibri"/>
              </a:defRPr>
            </a:lvl3pPr>
            <a:lvl4pPr marL="1771467" defTabSz="647700">
              <a:buClr>
                <a:srgbClr val="FFFFFF"/>
              </a:buClr>
              <a:buFont typeface="Arial"/>
              <a:defRPr>
                <a:solidFill>
                  <a:srgbClr val="FFFFFF"/>
                </a:solidFill>
                <a:uFill>
                  <a:solidFill>
                    <a:srgbClr val="FFFFFF"/>
                  </a:solidFill>
                </a:uFill>
                <a:latin typeface="Calibri"/>
                <a:ea typeface="Calibri"/>
                <a:cs typeface="Calibri"/>
                <a:sym typeface="Calibri"/>
              </a:defRPr>
            </a:lvl4pPr>
            <a:lvl5pPr marL="2228667" defTabSz="647700">
              <a:buClr>
                <a:srgbClr val="FFFFFF"/>
              </a:buClr>
              <a:buFont typeface="Arial"/>
              <a:defRPr>
                <a:solidFill>
                  <a:srgbClr val="FFFFFF"/>
                </a:solidFill>
                <a:uFill>
                  <a:solidFill>
                    <a:srgbClr val="FFFFFF"/>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92" name="Slide Number"/>
          <p:cNvSpPr txBox="1">
            <a:spLocks noGrp="1"/>
          </p:cNvSpPr>
          <p:nvPr>
            <p:ph type="sldNum" sz="quarter" idx="2"/>
          </p:nvPr>
        </p:nvSpPr>
        <p:spPr>
          <a:xfrm>
            <a:off x="10673622" y="9126502"/>
            <a:ext cx="327423" cy="342901"/>
          </a:xfrm>
          <a:prstGeom prst="rect">
            <a:avLst/>
          </a:prstGeom>
        </p:spPr>
        <p:txBody>
          <a:bodyPr anchor="ctr"/>
          <a:lstStyle>
            <a:lvl1pPr>
              <a:defRPr sz="1600">
                <a:solidFill>
                  <a:srgbClr val="FFFFFF"/>
                </a:solidFill>
                <a:uFill>
                  <a:solidFill>
                    <a:srgbClr val="FFFFFF"/>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399" name="Title Text"/>
          <p:cNvSpPr txBox="1">
            <a:spLocks noGrp="1"/>
          </p:cNvSpPr>
          <p:nvPr>
            <p:ph type="title"/>
          </p:nvPr>
        </p:nvSpPr>
        <p:spPr>
          <a:xfrm>
            <a:off x="975358" y="541866"/>
            <a:ext cx="11054083" cy="2275841"/>
          </a:xfrm>
          <a:prstGeom prst="rect">
            <a:avLst/>
          </a:prstGeom>
        </p:spPr>
        <p:txBody>
          <a:bodyPr lIns="72248" tIns="72248" rIns="72248" bIns="72248"/>
          <a:lstStyle>
            <a:lvl1pPr marL="39687" marR="40639" indent="-39687" defTabSz="914400"/>
          </a:lstStyle>
          <a:p>
            <a:r>
              <a:t>Title Text</a:t>
            </a:r>
          </a:p>
        </p:txBody>
      </p:sp>
      <p:sp>
        <p:nvSpPr>
          <p:cNvPr id="400" name="Body Level One…"/>
          <p:cNvSpPr txBox="1">
            <a:spLocks noGrp="1"/>
          </p:cNvSpPr>
          <p:nvPr>
            <p:ph type="body" idx="1"/>
          </p:nvPr>
        </p:nvSpPr>
        <p:spPr>
          <a:xfrm>
            <a:off x="975358" y="2817704"/>
            <a:ext cx="11054083" cy="6935898"/>
          </a:xfrm>
          <a:prstGeom prst="rect">
            <a:avLst/>
          </a:prstGeom>
        </p:spPr>
        <p:txBody>
          <a:bodyPr lIns="72248" tIns="72248" rIns="72248" bIns="72248"/>
          <a:lstStyle>
            <a:lvl1pPr marL="511175" marR="40639" indent="-471487" defTabSz="914400">
              <a:spcBef>
                <a:spcPts val="800"/>
              </a:spcBef>
            </a:lvl1pPr>
            <a:lvl2pPr marL="895122" marR="40639" indent="-449034" defTabSz="914400">
              <a:spcBef>
                <a:spcPts val="800"/>
              </a:spcBef>
            </a:lvl2pPr>
            <a:lvl3pPr marL="1322387" marR="40639" indent="-419100" defTabSz="914400">
              <a:spcBef>
                <a:spcPts val="800"/>
              </a:spcBef>
            </a:lvl3pPr>
            <a:lvl4pPr marL="1863406" marR="40639" indent="-502917" defTabSz="914400">
              <a:spcBef>
                <a:spcPts val="800"/>
              </a:spcBef>
            </a:lvl4pPr>
            <a:lvl5pPr marL="2320606" marR="40639" indent="-502917" defTabSz="914400">
              <a:spcBef>
                <a:spcPts val="800"/>
              </a:spcBef>
            </a:lvl5pPr>
          </a:lstStyle>
          <a:p>
            <a:r>
              <a:t>Body Level One</a:t>
            </a:r>
          </a:p>
          <a:p>
            <a:pPr lvl="1"/>
            <a:r>
              <a:t>Body Level Two</a:t>
            </a:r>
          </a:p>
          <a:p>
            <a:pPr lvl="2"/>
            <a:r>
              <a:t>Body Level Three</a:t>
            </a:r>
          </a:p>
          <a:p>
            <a:pPr lvl="3"/>
            <a:r>
              <a:t>Body Level Four</a:t>
            </a:r>
          </a:p>
          <a:p>
            <a:pPr lvl="4"/>
            <a:r>
              <a:t>Body Level Five</a:t>
            </a:r>
          </a:p>
        </p:txBody>
      </p:sp>
      <p:sp>
        <p:nvSpPr>
          <p:cNvPr id="401" name="Slide Number"/>
          <p:cNvSpPr txBox="1">
            <a:spLocks noGrp="1"/>
          </p:cNvSpPr>
          <p:nvPr>
            <p:ph type="sldNum" sz="quarter" idx="2"/>
          </p:nvPr>
        </p:nvSpPr>
        <p:spPr>
          <a:xfrm>
            <a:off x="10481876" y="8886613"/>
            <a:ext cx="385797" cy="436597"/>
          </a:xfrm>
          <a:prstGeom prst="rect">
            <a:avLst/>
          </a:prstGeom>
        </p:spPr>
        <p:txBody>
          <a:bodyPr lIns="72248" tIns="72248" rIns="72248" bIns="72248"/>
          <a:lstStyle>
            <a:lvl1pPr defTabSz="584200">
              <a:defRPr sz="1800"/>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Default - Title and Content copy">
    <p:spTree>
      <p:nvGrpSpPr>
        <p:cNvPr id="1" name=""/>
        <p:cNvGrpSpPr/>
        <p:nvPr/>
      </p:nvGrpSpPr>
      <p:grpSpPr>
        <a:xfrm>
          <a:off x="0" y="0"/>
          <a:ext cx="0" cy="0"/>
          <a:chOff x="0" y="0"/>
          <a:chExt cx="0" cy="0"/>
        </a:xfrm>
      </p:grpSpPr>
      <p:sp>
        <p:nvSpPr>
          <p:cNvPr id="408" name="Title Text"/>
          <p:cNvSpPr txBox="1">
            <a:spLocks noGrp="1"/>
          </p:cNvSpPr>
          <p:nvPr>
            <p:ph type="title"/>
          </p:nvPr>
        </p:nvSpPr>
        <p:spPr>
          <a:xfrm>
            <a:off x="977899" y="546098"/>
            <a:ext cx="11049001" cy="2273302"/>
          </a:xfrm>
          <a:prstGeom prst="rect">
            <a:avLst/>
          </a:prstGeom>
        </p:spPr>
        <p:txBody>
          <a:bodyPr lIns="38100" tIns="38100" rIns="38100" bIns="38100"/>
          <a:lstStyle>
            <a:lvl1pPr marL="0" marR="0" indent="0" defTabSz="1842346">
              <a:defRPr sz="5800"/>
            </a:lvl1pPr>
          </a:lstStyle>
          <a:p>
            <a:r>
              <a:t>Title Text</a:t>
            </a:r>
          </a:p>
        </p:txBody>
      </p:sp>
      <p:sp>
        <p:nvSpPr>
          <p:cNvPr id="409" name="Body Level One…"/>
          <p:cNvSpPr txBox="1">
            <a:spLocks noGrp="1"/>
          </p:cNvSpPr>
          <p:nvPr>
            <p:ph type="body" idx="1"/>
          </p:nvPr>
        </p:nvSpPr>
        <p:spPr>
          <a:xfrm>
            <a:off x="977899" y="2819400"/>
            <a:ext cx="11049001" cy="6934200"/>
          </a:xfrm>
          <a:prstGeom prst="rect">
            <a:avLst/>
          </a:prstGeom>
        </p:spPr>
        <p:txBody>
          <a:bodyPr lIns="38100" tIns="38100" rIns="38100" bIns="38100"/>
          <a:lstStyle>
            <a:lvl1pPr marL="327313" marR="0" indent="-327313" defTabSz="1842346">
              <a:spcBef>
                <a:spcPts val="1500"/>
              </a:spcBef>
              <a:buFontTx/>
              <a:defRPr sz="4200"/>
            </a:lvl1pPr>
            <a:lvl2pPr marL="773028" marR="0" indent="-315828" defTabSz="1842346">
              <a:spcBef>
                <a:spcPts val="1500"/>
              </a:spcBef>
              <a:buFontTx/>
              <a:defRPr sz="4200"/>
            </a:lvl2pPr>
            <a:lvl3pPr marL="1196787" marR="0" indent="-282387" defTabSz="1842346">
              <a:spcBef>
                <a:spcPts val="1500"/>
              </a:spcBef>
              <a:buFontTx/>
              <a:defRPr sz="4200"/>
            </a:lvl3pPr>
            <a:lvl4pPr marL="1714498" marR="0" indent="-342897" defTabSz="1842346">
              <a:spcBef>
                <a:spcPts val="1500"/>
              </a:spcBef>
              <a:buFontTx/>
              <a:defRPr sz="4200"/>
            </a:lvl4pPr>
            <a:lvl5pPr marL="2171698" marR="0" indent="-342898" defTabSz="1842346">
              <a:spcBef>
                <a:spcPts val="1500"/>
              </a:spcBef>
              <a:buFontTx/>
              <a:defRPr sz="4200"/>
            </a:lvl5pPr>
          </a:lstStyle>
          <a:p>
            <a:r>
              <a:t>Body Level One</a:t>
            </a:r>
          </a:p>
          <a:p>
            <a:pPr lvl="1"/>
            <a:r>
              <a:t>Body Level Two</a:t>
            </a:r>
          </a:p>
          <a:p>
            <a:pPr lvl="2"/>
            <a:r>
              <a:t>Body Level Three</a:t>
            </a:r>
          </a:p>
          <a:p>
            <a:pPr lvl="3"/>
            <a:r>
              <a:t>Body Level Four</a:t>
            </a:r>
          </a:p>
          <a:p>
            <a:pPr lvl="4"/>
            <a:r>
              <a:t>Body Level Five</a:t>
            </a:r>
          </a:p>
        </p:txBody>
      </p:sp>
      <p:sp>
        <p:nvSpPr>
          <p:cNvPr id="410" name="Slide Number"/>
          <p:cNvSpPr txBox="1">
            <a:spLocks noGrp="1"/>
          </p:cNvSpPr>
          <p:nvPr>
            <p:ph type="sldNum" sz="quarter" idx="2"/>
          </p:nvPr>
        </p:nvSpPr>
        <p:spPr>
          <a:xfrm>
            <a:off x="11734800" y="9156700"/>
            <a:ext cx="292101" cy="317500"/>
          </a:xfrm>
          <a:prstGeom prst="rect">
            <a:avLst/>
          </a:prstGeom>
        </p:spPr>
        <p:txBody>
          <a:bodyPr lIns="38100" tIns="38100" rIns="38100" bIns="38100"/>
          <a:lstStyle>
            <a:lvl1pPr algn="r" defTabSz="1842346">
              <a:defRPr sz="1600"/>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Default - Content">
    <p:spTree>
      <p:nvGrpSpPr>
        <p:cNvPr id="1" name=""/>
        <p:cNvGrpSpPr/>
        <p:nvPr/>
      </p:nvGrpSpPr>
      <p:grpSpPr>
        <a:xfrm>
          <a:off x="0" y="0"/>
          <a:ext cx="0" cy="0"/>
          <a:chOff x="0" y="0"/>
          <a:chExt cx="0" cy="0"/>
        </a:xfrm>
      </p:grpSpPr>
      <p:sp>
        <p:nvSpPr>
          <p:cNvPr id="417" name="Body Level One…"/>
          <p:cNvSpPr txBox="1">
            <a:spLocks noGrp="1"/>
          </p:cNvSpPr>
          <p:nvPr>
            <p:ph type="body" idx="1"/>
          </p:nvPr>
        </p:nvSpPr>
        <p:spPr>
          <a:xfrm>
            <a:off x="977900" y="863600"/>
            <a:ext cx="11049000" cy="7797800"/>
          </a:xfrm>
          <a:prstGeom prst="rect">
            <a:avLst/>
          </a:prstGeom>
        </p:spPr>
        <p:txBody>
          <a:bodyPr lIns="38100" tIns="38100" rIns="38100" bIns="38100"/>
          <a:lstStyle>
            <a:lvl1pPr marL="342900" marR="0">
              <a:spcBef>
                <a:spcPts val="1000"/>
              </a:spcBef>
              <a:buFontTx/>
            </a:lvl1pPr>
            <a:lvl2pPr marL="788067" marR="0">
              <a:spcBef>
                <a:spcPts val="1000"/>
              </a:spcBef>
              <a:buFontTx/>
            </a:lvl2pPr>
            <a:lvl3pPr marL="1210235" marR="0">
              <a:spcBef>
                <a:spcPts val="1000"/>
              </a:spcBef>
              <a:buFontTx/>
            </a:lvl3pPr>
            <a:lvl4pPr marL="1730828" marR="0">
              <a:spcBef>
                <a:spcPts val="1000"/>
              </a:spcBef>
              <a:buFontTx/>
            </a:lvl4pPr>
            <a:lvl5pPr marL="2188028" marR="0">
              <a:spcBef>
                <a:spcPts val="1000"/>
              </a:spcBef>
              <a:buFontTx/>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xfrm>
            <a:off x="11709400" y="9169401"/>
            <a:ext cx="317500" cy="368301"/>
          </a:xfrm>
          <a:prstGeom prst="rect">
            <a:avLst/>
          </a:prstGeom>
        </p:spPr>
        <p:txBody>
          <a:bodyPr lIns="38100" tIns="38100" rIns="38100" bIns="38100" anchor="b"/>
          <a:lstStyle>
            <a:lvl1pPr algn="r" defTabSz="1295400">
              <a:defRPr sz="1800"/>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Default - Blank">
    <p:spTree>
      <p:nvGrpSpPr>
        <p:cNvPr id="1" name=""/>
        <p:cNvGrpSpPr/>
        <p:nvPr/>
      </p:nvGrpSpPr>
      <p:grpSpPr>
        <a:xfrm>
          <a:off x="0" y="0"/>
          <a:ext cx="0" cy="0"/>
          <a:chOff x="0" y="0"/>
          <a:chExt cx="0" cy="0"/>
        </a:xfrm>
      </p:grpSpPr>
      <p:sp>
        <p:nvSpPr>
          <p:cNvPr id="425" name="Slide Number"/>
          <p:cNvSpPr txBox="1">
            <a:spLocks noGrp="1"/>
          </p:cNvSpPr>
          <p:nvPr>
            <p:ph type="sldNum" sz="quarter" idx="2"/>
          </p:nvPr>
        </p:nvSpPr>
        <p:spPr>
          <a:xfrm>
            <a:off x="11709400" y="9169401"/>
            <a:ext cx="317500" cy="368301"/>
          </a:xfrm>
          <a:prstGeom prst="rect">
            <a:avLst/>
          </a:prstGeom>
        </p:spPr>
        <p:txBody>
          <a:bodyPr lIns="38100" tIns="38100" rIns="38100" bIns="38100" anchor="b"/>
          <a:lstStyle>
            <a:lvl1pPr algn="r" defTabSz="1295400">
              <a:defRPr sz="1800"/>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3_Title &amp; Bullets">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Default - Title Slide copy">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977900" y="2623536"/>
            <a:ext cx="11049000" cy="2903505"/>
          </a:xfrm>
          <a:prstGeom prst="rect">
            <a:avLst/>
          </a:prstGeom>
        </p:spPr>
        <p:txBody>
          <a:bodyPr lIns="38100" tIns="38100" rIns="38100" bIns="38100"/>
          <a:lstStyle>
            <a:lvl1pPr marL="0" marR="0" indent="0"/>
          </a:lstStyle>
          <a:p>
            <a:r>
              <a:t>Title Text</a:t>
            </a:r>
          </a:p>
        </p:txBody>
      </p:sp>
      <p:sp>
        <p:nvSpPr>
          <p:cNvPr id="433" name="Body Level One…"/>
          <p:cNvSpPr txBox="1">
            <a:spLocks noGrp="1"/>
          </p:cNvSpPr>
          <p:nvPr>
            <p:ph type="body" sz="half" idx="1"/>
          </p:nvPr>
        </p:nvSpPr>
        <p:spPr>
          <a:xfrm>
            <a:off x="1955800" y="5524500"/>
            <a:ext cx="9105900" cy="4229100"/>
          </a:xfrm>
          <a:prstGeom prst="rect">
            <a:avLst/>
          </a:prstGeom>
        </p:spPr>
        <p:txBody>
          <a:bodyPr lIns="38100" tIns="38100" rIns="38100" bIns="38100"/>
          <a:lstStyle>
            <a:lvl1pPr marL="0" marR="0" indent="0" algn="ctr">
              <a:spcBef>
                <a:spcPts val="1000"/>
              </a:spcBef>
              <a:buClrTx/>
              <a:buSzTx/>
              <a:buFontTx/>
              <a:buNone/>
            </a:lvl1pPr>
            <a:lvl2pPr marL="0" marR="0" indent="647700" algn="ctr">
              <a:spcBef>
                <a:spcPts val="1000"/>
              </a:spcBef>
              <a:buClrTx/>
              <a:buSzTx/>
              <a:buFontTx/>
              <a:buNone/>
            </a:lvl2pPr>
            <a:lvl3pPr marL="0" marR="0" indent="1295400" algn="ctr">
              <a:spcBef>
                <a:spcPts val="1000"/>
              </a:spcBef>
              <a:buClrTx/>
              <a:buSzTx/>
              <a:buFontTx/>
              <a:buNone/>
            </a:lvl3pPr>
            <a:lvl4pPr marL="0" marR="0" indent="1955800" algn="ctr">
              <a:spcBef>
                <a:spcPts val="1000"/>
              </a:spcBef>
              <a:buClrTx/>
              <a:buSzTx/>
              <a:buFontTx/>
              <a:buNone/>
            </a:lvl4pPr>
            <a:lvl5pPr marL="0" marR="0" indent="2603500" algn="ctr">
              <a:spcBef>
                <a:spcPts val="1000"/>
              </a:spcBef>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434" name="Slide Number"/>
          <p:cNvSpPr txBox="1">
            <a:spLocks noGrp="1"/>
          </p:cNvSpPr>
          <p:nvPr>
            <p:ph type="sldNum" sz="quarter" idx="2"/>
          </p:nvPr>
        </p:nvSpPr>
        <p:spPr>
          <a:xfrm>
            <a:off x="11709400" y="9169401"/>
            <a:ext cx="317500" cy="368301"/>
          </a:xfrm>
          <a:prstGeom prst="rect">
            <a:avLst/>
          </a:prstGeom>
        </p:spPr>
        <p:txBody>
          <a:bodyPr lIns="38100" tIns="38100" rIns="38100" bIns="38100" anchor="b"/>
          <a:lstStyle>
            <a:lvl1pPr algn="r" defTabSz="1295400">
              <a:defRPr sz="1800"/>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441" name="Title Text"/>
          <p:cNvSpPr txBox="1">
            <a:spLocks noGrp="1"/>
          </p:cNvSpPr>
          <p:nvPr>
            <p:ph type="title"/>
          </p:nvPr>
        </p:nvSpPr>
        <p:spPr>
          <a:prstGeom prst="rect">
            <a:avLst/>
          </a:prstGeom>
        </p:spPr>
        <p:txBody>
          <a:bodyPr/>
          <a:lstStyle>
            <a:lvl1pPr marL="56443" marR="57798" indent="-56443"/>
          </a:lstStyle>
          <a:p>
            <a:r>
              <a:t>Title Text</a:t>
            </a:r>
          </a:p>
        </p:txBody>
      </p:sp>
      <p:sp>
        <p:nvSpPr>
          <p:cNvPr id="442" name="Body Level One…"/>
          <p:cNvSpPr txBox="1">
            <a:spLocks noGrp="1"/>
          </p:cNvSpPr>
          <p:nvPr>
            <p:ph type="body" idx="1"/>
          </p:nvPr>
        </p:nvSpPr>
        <p:spPr>
          <a:prstGeom prst="rect">
            <a:avLst/>
          </a:prstGeom>
        </p:spPr>
        <p:txBody>
          <a:bodyPr/>
          <a:lstStyle>
            <a:lvl1pPr marL="382586" marR="57798"/>
            <a:lvl2pPr marL="776955" marR="57798" indent="-330868"/>
            <a:lvl3pPr marL="1199122" marR="57798" indent="-295835"/>
            <a:lvl4pPr marL="1719715" marR="57798" indent="-359228"/>
            <a:lvl5pPr marL="2176915" marR="57798" indent="-359228"/>
          </a:lstStyle>
          <a:p>
            <a:r>
              <a:t>Body Level One</a:t>
            </a:r>
          </a:p>
          <a:p>
            <a:pPr lvl="1"/>
            <a:r>
              <a:t>Body Level Two</a:t>
            </a:r>
          </a:p>
          <a:p>
            <a:pPr lvl="2"/>
            <a:r>
              <a:t>Body Level Three</a:t>
            </a:r>
          </a:p>
          <a:p>
            <a:pPr lvl="3"/>
            <a:r>
              <a:t>Body Level Four</a:t>
            </a:r>
          </a:p>
          <a:p>
            <a:pPr lvl="4"/>
            <a:r>
              <a:t>Body Level Five</a:t>
            </a:r>
          </a:p>
        </p:txBody>
      </p:sp>
      <p:sp>
        <p:nvSpPr>
          <p:cNvPr id="4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arnold template copy 1">
    <p:spTree>
      <p:nvGrpSpPr>
        <p:cNvPr id="1" name=""/>
        <p:cNvGrpSpPr/>
        <p:nvPr/>
      </p:nvGrpSpPr>
      <p:grpSpPr>
        <a:xfrm>
          <a:off x="0" y="0"/>
          <a:ext cx="0" cy="0"/>
          <a:chOff x="0" y="0"/>
          <a:chExt cx="0" cy="0"/>
        </a:xfrm>
      </p:grpSpPr>
      <p:sp>
        <p:nvSpPr>
          <p:cNvPr id="450" name="Title Text"/>
          <p:cNvSpPr txBox="1">
            <a:spLocks noGrp="1"/>
          </p:cNvSpPr>
          <p:nvPr>
            <p:ph type="title"/>
          </p:nvPr>
        </p:nvSpPr>
        <p:spPr>
          <a:prstGeom prst="rect">
            <a:avLst/>
          </a:prstGeom>
        </p:spPr>
        <p:txBody>
          <a:bodyPr/>
          <a:lstStyle>
            <a:lvl1pPr marL="0" marR="57798" indent="57798"/>
          </a:lstStyle>
          <a:p>
            <a:r>
              <a:t>Title Text</a:t>
            </a:r>
          </a:p>
        </p:txBody>
      </p:sp>
      <p:sp>
        <p:nvSpPr>
          <p:cNvPr id="451" name="Body Level One…"/>
          <p:cNvSpPr txBox="1">
            <a:spLocks noGrp="1"/>
          </p:cNvSpPr>
          <p:nvPr>
            <p:ph type="body" idx="1"/>
          </p:nvPr>
        </p:nvSpPr>
        <p:spPr>
          <a:prstGeom prst="rect">
            <a:avLst/>
          </a:prstGeom>
        </p:spPr>
        <p:txBody>
          <a:bodyPr/>
          <a:lstStyle>
            <a:lvl1pPr marL="383540" marR="57798">
              <a:spcBef>
                <a:spcPts val="1000"/>
              </a:spcBef>
              <a:buClrTx/>
              <a:buFontTx/>
            </a:lvl1pPr>
            <a:lvl2pPr marL="828708" marR="57798" indent="-330868">
              <a:spcBef>
                <a:spcPts val="1000"/>
              </a:spcBef>
              <a:buClrTx/>
              <a:buFontTx/>
            </a:lvl2pPr>
            <a:lvl3pPr marL="1250874" marR="57798" indent="-295835">
              <a:spcBef>
                <a:spcPts val="1000"/>
              </a:spcBef>
              <a:buClrTx/>
              <a:buFontTx/>
            </a:lvl3pPr>
            <a:lvl4pPr marL="1771467" marR="57798" indent="-359228">
              <a:spcBef>
                <a:spcPts val="1000"/>
              </a:spcBef>
              <a:buClrTx/>
              <a:buFontTx/>
            </a:lvl4pPr>
            <a:lvl5pPr marL="2228667" marR="57798" indent="-359228">
              <a:spcBef>
                <a:spcPts val="1000"/>
              </a:spcBef>
              <a:buClrTx/>
              <a:buFontTx/>
            </a:lvl5pPr>
          </a:lstStyle>
          <a:p>
            <a:r>
              <a:t>Body Level One</a:t>
            </a:r>
          </a:p>
          <a:p>
            <a:pPr lvl="1"/>
            <a:r>
              <a:t>Body Level Two</a:t>
            </a:r>
          </a:p>
          <a:p>
            <a:pPr lvl="2"/>
            <a:r>
              <a:t>Body Level Three</a:t>
            </a:r>
          </a:p>
          <a:p>
            <a:pPr lvl="3"/>
            <a:r>
              <a:t>Body Level Four</a:t>
            </a:r>
          </a:p>
          <a:p>
            <a:pPr lvl="4"/>
            <a:r>
              <a:t>Body Level Five</a:t>
            </a:r>
          </a:p>
        </p:txBody>
      </p:sp>
      <p:sp>
        <p:nvSpPr>
          <p:cNvPr id="452" name="Slide Number"/>
          <p:cNvSpPr txBox="1">
            <a:spLocks noGrp="1"/>
          </p:cNvSpPr>
          <p:nvPr>
            <p:ph type="sldNum" sz="quarter" idx="2"/>
          </p:nvPr>
        </p:nvSpPr>
        <p:spPr>
          <a:xfrm>
            <a:off x="10505158" y="8890000"/>
            <a:ext cx="342901" cy="393700"/>
          </a:xfrm>
          <a:prstGeom prst="rect">
            <a:avLst/>
          </a:prstGeom>
        </p:spPr>
        <p:txBody>
          <a:bodyPr/>
          <a:lstStyle>
            <a:lvl1pPr defTabSz="647700">
              <a:defRPr sz="1800"/>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4_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xfrm>
            <a:off x="10402148" y="8890000"/>
            <a:ext cx="546101" cy="6350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5" name="Title Text"/>
          <p:cNvSpPr txBox="1">
            <a:spLocks noGrp="1"/>
          </p:cNvSpPr>
          <p:nvPr>
            <p:ph type="title"/>
          </p:nvPr>
        </p:nvSpPr>
        <p:spPr>
          <a:xfrm>
            <a:off x="1270000" y="1638300"/>
            <a:ext cx="10464800" cy="3302000"/>
          </a:xfrm>
          <a:prstGeom prst="rect">
            <a:avLst/>
          </a:prstGeom>
        </p:spPr>
        <p:txBody>
          <a:bodyPr anchor="b"/>
          <a:lstStyle>
            <a:lvl1pPr marL="0" marR="0" indent="0" defTabSz="584200">
              <a:defRPr sz="8400">
                <a:solidFill>
                  <a:srgbClr val="FFFFFF"/>
                </a:solidFill>
                <a:uFillTx/>
                <a:latin typeface="+mn-lt"/>
                <a:ea typeface="+mn-ea"/>
                <a:cs typeface="+mn-cs"/>
                <a:sym typeface="Trebuchet MS"/>
              </a:defRPr>
            </a:lvl1pPr>
          </a:lstStyle>
          <a:p>
            <a:r>
              <a:t>Title Text</a:t>
            </a:r>
          </a:p>
        </p:txBody>
      </p:sp>
      <p:sp>
        <p:nvSpPr>
          <p:cNvPr id="66" name="Body Level One…"/>
          <p:cNvSpPr txBox="1">
            <a:spLocks noGrp="1"/>
          </p:cNvSpPr>
          <p:nvPr>
            <p:ph type="body" sz="quarter" idx="1"/>
          </p:nvPr>
        </p:nvSpPr>
        <p:spPr>
          <a:xfrm>
            <a:off x="1270000" y="5029200"/>
            <a:ext cx="10464800" cy="1130300"/>
          </a:xfrm>
          <a:prstGeom prst="rect">
            <a:avLst/>
          </a:prstGeom>
        </p:spPr>
        <p:txBody>
          <a:bodyPr/>
          <a:lstStyle>
            <a:lvl1pPr marL="0" marR="0" indent="0" algn="ctr" defTabSz="584200">
              <a:spcBef>
                <a:spcPts val="0"/>
              </a:spcBef>
              <a:buClrTx/>
              <a:buSzTx/>
              <a:buFontTx/>
              <a:buNone/>
              <a:defRPr sz="3600">
                <a:solidFill>
                  <a:srgbClr val="FFFFFF"/>
                </a:solidFill>
                <a:uFillTx/>
                <a:latin typeface="+mn-lt"/>
                <a:ea typeface="+mn-ea"/>
                <a:cs typeface="+mn-cs"/>
                <a:sym typeface="Trebuchet MS"/>
              </a:defRPr>
            </a:lvl1pPr>
            <a:lvl2pPr marL="0" marR="0" indent="0" algn="ctr" defTabSz="584200">
              <a:spcBef>
                <a:spcPts val="0"/>
              </a:spcBef>
              <a:buClrTx/>
              <a:buSzTx/>
              <a:buFontTx/>
              <a:buNone/>
              <a:defRPr sz="3600">
                <a:solidFill>
                  <a:srgbClr val="FFFFFF"/>
                </a:solidFill>
                <a:uFillTx/>
                <a:latin typeface="+mn-lt"/>
                <a:ea typeface="+mn-ea"/>
                <a:cs typeface="+mn-cs"/>
                <a:sym typeface="Trebuchet MS"/>
              </a:defRPr>
            </a:lvl2pPr>
            <a:lvl3pPr marL="0" marR="0" indent="0" algn="ctr" defTabSz="584200">
              <a:spcBef>
                <a:spcPts val="0"/>
              </a:spcBef>
              <a:buClrTx/>
              <a:buSzTx/>
              <a:buFontTx/>
              <a:buNone/>
              <a:defRPr sz="3600">
                <a:solidFill>
                  <a:srgbClr val="FFFFFF"/>
                </a:solidFill>
                <a:uFillTx/>
                <a:latin typeface="+mn-lt"/>
                <a:ea typeface="+mn-ea"/>
                <a:cs typeface="+mn-cs"/>
                <a:sym typeface="Trebuchet MS"/>
              </a:defRPr>
            </a:lvl3pPr>
            <a:lvl4pPr marL="0" marR="0" indent="0" algn="ctr" defTabSz="584200">
              <a:spcBef>
                <a:spcPts val="0"/>
              </a:spcBef>
              <a:buClrTx/>
              <a:buSzTx/>
              <a:buFontTx/>
              <a:buNone/>
              <a:defRPr sz="3600">
                <a:solidFill>
                  <a:srgbClr val="FFFFFF"/>
                </a:solidFill>
                <a:uFillTx/>
                <a:latin typeface="+mn-lt"/>
                <a:ea typeface="+mn-ea"/>
                <a:cs typeface="+mn-cs"/>
                <a:sym typeface="Trebuchet MS"/>
              </a:defRPr>
            </a:lvl4pPr>
            <a:lvl5pPr marL="0" marR="0" indent="0" algn="ctr" defTabSz="584200">
              <a:spcBef>
                <a:spcPts val="0"/>
              </a:spcBef>
              <a:buClrTx/>
              <a:buSzTx/>
              <a:buFontTx/>
              <a:buNone/>
              <a:defRPr sz="3600">
                <a:solidFill>
                  <a:srgbClr val="FFFFFF"/>
                </a:solidFill>
                <a:uFillTx/>
                <a:latin typeface="+mn-lt"/>
                <a:ea typeface="+mn-ea"/>
                <a:cs typeface="+mn-c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xfrm>
            <a:off x="6319019" y="9258300"/>
            <a:ext cx="354063" cy="368300"/>
          </a:xfrm>
          <a:prstGeom prst="rect">
            <a:avLst/>
          </a:prstGeom>
        </p:spPr>
        <p:txBody>
          <a:bodyPr/>
          <a:lstStyle>
            <a:lvl1pPr defTabSz="584200">
              <a:defRPr sz="1800">
                <a:solidFill>
                  <a:srgbClr val="FFFFFF"/>
                </a:solidFill>
                <a:uFillTx/>
                <a:latin typeface="+mn-lt"/>
                <a:ea typeface="+mn-ea"/>
                <a:cs typeface="+mn-cs"/>
                <a:sym typeface="Trebuchet MS"/>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2_Title &amp; Bullets copy 1">
    <p:spTree>
      <p:nvGrpSpPr>
        <p:cNvPr id="1" name=""/>
        <p:cNvGrpSpPr/>
        <p:nvPr/>
      </p:nvGrpSpPr>
      <p:grpSpPr>
        <a:xfrm>
          <a:off x="0" y="0"/>
          <a:ext cx="0" cy="0"/>
          <a:chOff x="0" y="0"/>
          <a:chExt cx="0" cy="0"/>
        </a:xfrm>
      </p:grpSpPr>
      <p:sp>
        <p:nvSpPr>
          <p:cNvPr id="74" name="Title Text"/>
          <p:cNvSpPr txBox="1">
            <a:spLocks noGrp="1"/>
          </p:cNvSpPr>
          <p:nvPr>
            <p:ph type="title"/>
          </p:nvPr>
        </p:nvSpPr>
        <p:spPr>
          <a:prstGeom prst="rect">
            <a:avLst/>
          </a:prstGeom>
        </p:spPr>
        <p:txBody>
          <a:bodyPr/>
          <a:lstStyle/>
          <a:p>
            <a:r>
              <a:t>Title Text</a:t>
            </a:r>
          </a:p>
        </p:txBody>
      </p:sp>
      <p:sp>
        <p:nvSpPr>
          <p:cNvPr id="7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rnold template">
    <p:spTree>
      <p:nvGrpSpPr>
        <p:cNvPr id="1" name=""/>
        <p:cNvGrpSpPr/>
        <p:nvPr/>
      </p:nvGrpSpPr>
      <p:grpSpPr>
        <a:xfrm>
          <a:off x="0" y="0"/>
          <a:ext cx="0" cy="0"/>
          <a:chOff x="0" y="0"/>
          <a:chExt cx="0" cy="0"/>
        </a:xfrm>
      </p:grpSpPr>
      <p:sp>
        <p:nvSpPr>
          <p:cNvPr id="83" name="Title Text"/>
          <p:cNvSpPr txBox="1">
            <a:spLocks noGrp="1"/>
          </p:cNvSpPr>
          <p:nvPr>
            <p:ph type="title"/>
          </p:nvPr>
        </p:nvSpPr>
        <p:spPr>
          <a:prstGeom prst="rect">
            <a:avLst/>
          </a:prstGeom>
        </p:spPr>
        <p:txBody>
          <a:bodyPr/>
          <a:lstStyle>
            <a:lvl1pPr marL="0" indent="57797"/>
          </a:lstStyle>
          <a:p>
            <a:r>
              <a:t>Title Text</a:t>
            </a:r>
          </a:p>
        </p:txBody>
      </p:sp>
      <p:sp>
        <p:nvSpPr>
          <p:cNvPr id="84" name="Body Level One…"/>
          <p:cNvSpPr txBox="1">
            <a:spLocks noGrp="1"/>
          </p:cNvSpPr>
          <p:nvPr>
            <p:ph type="body" idx="1"/>
          </p:nvPr>
        </p:nvSpPr>
        <p:spPr>
          <a:prstGeom prst="rect">
            <a:avLst/>
          </a:prstGeom>
        </p:spPr>
        <p:txBody>
          <a:bodyPr/>
          <a:lstStyle>
            <a:lvl1pPr marL="383540">
              <a:spcBef>
                <a:spcPts val="1000"/>
              </a:spcBef>
              <a:buClrTx/>
              <a:buFontTx/>
            </a:lvl1pPr>
            <a:lvl2pPr marL="828708">
              <a:spcBef>
                <a:spcPts val="1000"/>
              </a:spcBef>
              <a:buClrTx/>
              <a:buFontTx/>
            </a:lvl2pPr>
            <a:lvl3pPr marL="1250874">
              <a:spcBef>
                <a:spcPts val="1000"/>
              </a:spcBef>
              <a:buClrTx/>
              <a:buFontTx/>
            </a:lvl3pPr>
            <a:lvl4pPr marL="1771467">
              <a:spcBef>
                <a:spcPts val="1000"/>
              </a:spcBef>
              <a:buClrTx/>
              <a:buFontTx/>
            </a:lvl4pPr>
            <a:lvl5pPr marL="2228667">
              <a:spcBef>
                <a:spcPts val="1000"/>
              </a:spcBef>
              <a:buClrTx/>
              <a:buFontTx/>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xfrm>
            <a:off x="10505158" y="8890000"/>
            <a:ext cx="342901" cy="393700"/>
          </a:xfrm>
          <a:prstGeom prst="rect">
            <a:avLst/>
          </a:prstGeom>
        </p:spPr>
        <p:txBody>
          <a:bodyPr/>
          <a:lstStyle>
            <a:lvl1pPr defTabSz="647700">
              <a:defRPr sz="1800"/>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77900" y="546100"/>
            <a:ext cx="11049000" cy="2273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77900" y="2819400"/>
            <a:ext cx="11049000" cy="6934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229773" y="9080500"/>
            <a:ext cx="546101" cy="635000"/>
          </a:xfrm>
          <a:prstGeom prst="rect">
            <a:avLst/>
          </a:prstGeom>
          <a:ln w="12700">
            <a:miter lim="400000"/>
          </a:ln>
        </p:spPr>
        <p:txBody>
          <a:bodyPr wrap="none" lIns="50800" tIns="50800" rIns="50800" bIns="50800">
            <a:spAutoFit/>
          </a:bodyPr>
          <a:lstStyle>
            <a:lvl1pPr algn="ctr" defTabSz="825500">
              <a:defRPr sz="3400">
                <a:uFill>
                  <a:solidFill>
                    <a:srgbClr val="000000"/>
                  </a:solidFill>
                </a:uFill>
                <a:latin typeface="Times"/>
                <a:ea typeface="Times"/>
                <a:cs typeface="Times"/>
                <a:sym typeface="Times"/>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Lst>
  <p:transition spd="med"/>
  <p:txStyles>
    <p:titleStyle>
      <a:lvl1pPr marL="56442" marR="57797" indent="-56442"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Times"/>
          <a:ea typeface="Times"/>
          <a:cs typeface="Times"/>
          <a:sym typeface="Times"/>
        </a:defRPr>
      </a:lvl1pPr>
      <a:lvl2pPr marL="56442" marR="57797" indent="0"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Times"/>
          <a:ea typeface="Times"/>
          <a:cs typeface="Times"/>
          <a:sym typeface="Times"/>
        </a:defRPr>
      </a:lvl2pPr>
      <a:lvl3pPr marL="56442" marR="57797" indent="0"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Times"/>
          <a:ea typeface="Times"/>
          <a:cs typeface="Times"/>
          <a:sym typeface="Times"/>
        </a:defRPr>
      </a:lvl3pPr>
      <a:lvl4pPr marL="56442" marR="57797" indent="0"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Times"/>
          <a:ea typeface="Times"/>
          <a:cs typeface="Times"/>
          <a:sym typeface="Times"/>
        </a:defRPr>
      </a:lvl4pPr>
      <a:lvl5pPr marL="56442" marR="57797" indent="0"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Times"/>
          <a:ea typeface="Times"/>
          <a:cs typeface="Times"/>
          <a:sym typeface="Times"/>
        </a:defRPr>
      </a:lvl5pPr>
      <a:lvl6pPr marL="56442" marR="57797" indent="0"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Times"/>
          <a:ea typeface="Times"/>
          <a:cs typeface="Times"/>
          <a:sym typeface="Times"/>
        </a:defRPr>
      </a:lvl6pPr>
      <a:lvl7pPr marL="56442" marR="57797" indent="0"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Times"/>
          <a:ea typeface="Times"/>
          <a:cs typeface="Times"/>
          <a:sym typeface="Times"/>
        </a:defRPr>
      </a:lvl7pPr>
      <a:lvl8pPr marL="56442" marR="57797" indent="0"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Times"/>
          <a:ea typeface="Times"/>
          <a:cs typeface="Times"/>
          <a:sym typeface="Times"/>
        </a:defRPr>
      </a:lvl8pPr>
      <a:lvl9pPr marL="56442" marR="57797" indent="0" algn="ctr" defTabSz="1295400" rtl="0" latinLnBrk="0">
        <a:lnSpc>
          <a:spcPct val="100000"/>
        </a:lnSpc>
        <a:spcBef>
          <a:spcPts val="0"/>
        </a:spcBef>
        <a:spcAft>
          <a:spcPts val="0"/>
        </a:spcAft>
        <a:buClrTx/>
        <a:buSzTx/>
        <a:buFontTx/>
        <a:buNone/>
        <a:tabLst/>
        <a:defRPr sz="6200" b="0" i="0" u="none" strike="noStrike" cap="none" spc="0" baseline="0">
          <a:ln>
            <a:noFill/>
          </a:ln>
          <a:solidFill>
            <a:srgbClr val="000000"/>
          </a:solidFill>
          <a:uFill>
            <a:solidFill>
              <a:srgbClr val="000000"/>
            </a:solidFill>
          </a:uFill>
          <a:latin typeface="Times"/>
          <a:ea typeface="Times"/>
          <a:cs typeface="Times"/>
          <a:sym typeface="Times"/>
        </a:defRPr>
      </a:lvl9pPr>
    </p:titleStyle>
    <p:bodyStyle>
      <a:lvl1pPr marL="382585" marR="57797" indent="-342900" algn="l" defTabSz="1295400" rtl="0" latinLnBrk="0">
        <a:lnSpc>
          <a:spcPct val="100000"/>
        </a:lnSpc>
        <a:spcBef>
          <a:spcPts val="1100"/>
        </a:spcBef>
        <a:spcAft>
          <a:spcPts val="0"/>
        </a:spcAft>
        <a:buClr>
          <a:srgbClr val="000000"/>
        </a:buClr>
        <a:buSzPct val="100000"/>
        <a:buFont typeface="Times"/>
        <a:buChar char="•"/>
        <a:tabLst/>
        <a:defRPr sz="4400" b="0" i="0" u="none" strike="noStrike" cap="none" spc="0" baseline="0">
          <a:ln>
            <a:noFill/>
          </a:ln>
          <a:solidFill>
            <a:srgbClr val="000000"/>
          </a:solidFill>
          <a:uFill>
            <a:solidFill>
              <a:srgbClr val="000000"/>
            </a:solidFill>
          </a:uFill>
          <a:latin typeface="Times"/>
          <a:ea typeface="Times"/>
          <a:cs typeface="Times"/>
          <a:sym typeface="Times"/>
        </a:defRPr>
      </a:lvl1pPr>
      <a:lvl2pPr marL="776954" marR="57797" indent="-330867" algn="l" defTabSz="1295400" rtl="0" latinLnBrk="0">
        <a:lnSpc>
          <a:spcPct val="100000"/>
        </a:lnSpc>
        <a:spcBef>
          <a:spcPts val="1100"/>
        </a:spcBef>
        <a:spcAft>
          <a:spcPts val="0"/>
        </a:spcAft>
        <a:buClr>
          <a:srgbClr val="000000"/>
        </a:buClr>
        <a:buSzPct val="100000"/>
        <a:buFont typeface="Times"/>
        <a:buChar char="–"/>
        <a:tabLst/>
        <a:defRPr sz="4400" b="0" i="0" u="none" strike="noStrike" cap="none" spc="0" baseline="0">
          <a:ln>
            <a:noFill/>
          </a:ln>
          <a:solidFill>
            <a:srgbClr val="000000"/>
          </a:solidFill>
          <a:uFill>
            <a:solidFill>
              <a:srgbClr val="000000"/>
            </a:solidFill>
          </a:uFill>
          <a:latin typeface="Times"/>
          <a:ea typeface="Times"/>
          <a:cs typeface="Times"/>
          <a:sym typeface="Times"/>
        </a:defRPr>
      </a:lvl2pPr>
      <a:lvl3pPr marL="1199121" marR="57797" indent="-295835" algn="l" defTabSz="1295400" rtl="0" latinLnBrk="0">
        <a:lnSpc>
          <a:spcPct val="100000"/>
        </a:lnSpc>
        <a:spcBef>
          <a:spcPts val="1100"/>
        </a:spcBef>
        <a:spcAft>
          <a:spcPts val="0"/>
        </a:spcAft>
        <a:buClr>
          <a:srgbClr val="000000"/>
        </a:buClr>
        <a:buSzPct val="100000"/>
        <a:buFont typeface="Times"/>
        <a:buChar char="•"/>
        <a:tabLst/>
        <a:defRPr sz="4400" b="0" i="0" u="none" strike="noStrike" cap="none" spc="0" baseline="0">
          <a:ln>
            <a:noFill/>
          </a:ln>
          <a:solidFill>
            <a:srgbClr val="000000"/>
          </a:solidFill>
          <a:uFill>
            <a:solidFill>
              <a:srgbClr val="000000"/>
            </a:solidFill>
          </a:uFill>
          <a:latin typeface="Times"/>
          <a:ea typeface="Times"/>
          <a:cs typeface="Times"/>
          <a:sym typeface="Times"/>
        </a:defRPr>
      </a:lvl3pPr>
      <a:lvl4pPr marL="1719714" marR="57797" indent="-359227" algn="l" defTabSz="1295400" rtl="0" latinLnBrk="0">
        <a:lnSpc>
          <a:spcPct val="100000"/>
        </a:lnSpc>
        <a:spcBef>
          <a:spcPts val="1100"/>
        </a:spcBef>
        <a:spcAft>
          <a:spcPts val="0"/>
        </a:spcAft>
        <a:buClr>
          <a:srgbClr val="000000"/>
        </a:buClr>
        <a:buSzPct val="100000"/>
        <a:buFont typeface="Times"/>
        <a:buChar char="–"/>
        <a:tabLst/>
        <a:defRPr sz="4400" b="0" i="0" u="none" strike="noStrike" cap="none" spc="0" baseline="0">
          <a:ln>
            <a:noFill/>
          </a:ln>
          <a:solidFill>
            <a:srgbClr val="000000"/>
          </a:solidFill>
          <a:uFill>
            <a:solidFill>
              <a:srgbClr val="000000"/>
            </a:solidFill>
          </a:uFill>
          <a:latin typeface="Times"/>
          <a:ea typeface="Times"/>
          <a:cs typeface="Times"/>
          <a:sym typeface="Times"/>
        </a:defRPr>
      </a:lvl4pPr>
      <a:lvl5pPr marL="2176914" marR="57797" indent="-359228" algn="l" defTabSz="1295400" rtl="0" latinLnBrk="0">
        <a:lnSpc>
          <a:spcPct val="100000"/>
        </a:lnSpc>
        <a:spcBef>
          <a:spcPts val="1100"/>
        </a:spcBef>
        <a:spcAft>
          <a:spcPts val="0"/>
        </a:spcAft>
        <a:buClr>
          <a:srgbClr val="000000"/>
        </a:buClr>
        <a:buSzPct val="100000"/>
        <a:buFont typeface="Times"/>
        <a:buChar char="»"/>
        <a:tabLst/>
        <a:defRPr sz="4400" b="0" i="0" u="none" strike="noStrike" cap="none" spc="0" baseline="0">
          <a:ln>
            <a:noFill/>
          </a:ln>
          <a:solidFill>
            <a:srgbClr val="000000"/>
          </a:solidFill>
          <a:uFill>
            <a:solidFill>
              <a:srgbClr val="000000"/>
            </a:solidFill>
          </a:uFill>
          <a:latin typeface="Times"/>
          <a:ea typeface="Times"/>
          <a:cs typeface="Times"/>
          <a:sym typeface="Times"/>
        </a:defRPr>
      </a:lvl5pPr>
      <a:lvl6pPr marL="2176914" marR="57797" indent="-359228" algn="l" defTabSz="1295400" rtl="0" latinLnBrk="0">
        <a:lnSpc>
          <a:spcPct val="100000"/>
        </a:lnSpc>
        <a:spcBef>
          <a:spcPts val="1100"/>
        </a:spcBef>
        <a:spcAft>
          <a:spcPts val="0"/>
        </a:spcAft>
        <a:buClr>
          <a:srgbClr val="000000"/>
        </a:buClr>
        <a:buSzPct val="100000"/>
        <a:buFont typeface="Times"/>
        <a:buChar char="•"/>
        <a:tabLst/>
        <a:defRPr sz="4400" b="0" i="0" u="none" strike="noStrike" cap="none" spc="0" baseline="0">
          <a:ln>
            <a:noFill/>
          </a:ln>
          <a:solidFill>
            <a:srgbClr val="000000"/>
          </a:solidFill>
          <a:uFill>
            <a:solidFill>
              <a:srgbClr val="000000"/>
            </a:solidFill>
          </a:uFill>
          <a:latin typeface="Times"/>
          <a:ea typeface="Times"/>
          <a:cs typeface="Times"/>
          <a:sym typeface="Times"/>
        </a:defRPr>
      </a:lvl6pPr>
      <a:lvl7pPr marL="2176914" marR="57797" indent="-359228" algn="l" defTabSz="1295400" rtl="0" latinLnBrk="0">
        <a:lnSpc>
          <a:spcPct val="100000"/>
        </a:lnSpc>
        <a:spcBef>
          <a:spcPts val="1100"/>
        </a:spcBef>
        <a:spcAft>
          <a:spcPts val="0"/>
        </a:spcAft>
        <a:buClr>
          <a:srgbClr val="000000"/>
        </a:buClr>
        <a:buSzPct val="100000"/>
        <a:buFont typeface="Times"/>
        <a:buChar char="•"/>
        <a:tabLst/>
        <a:defRPr sz="4400" b="0" i="0" u="none" strike="noStrike" cap="none" spc="0" baseline="0">
          <a:ln>
            <a:noFill/>
          </a:ln>
          <a:solidFill>
            <a:srgbClr val="000000"/>
          </a:solidFill>
          <a:uFill>
            <a:solidFill>
              <a:srgbClr val="000000"/>
            </a:solidFill>
          </a:uFill>
          <a:latin typeface="Times"/>
          <a:ea typeface="Times"/>
          <a:cs typeface="Times"/>
          <a:sym typeface="Times"/>
        </a:defRPr>
      </a:lvl7pPr>
      <a:lvl8pPr marL="2176914" marR="57797" indent="-359228" algn="l" defTabSz="1295400" rtl="0" latinLnBrk="0">
        <a:lnSpc>
          <a:spcPct val="100000"/>
        </a:lnSpc>
        <a:spcBef>
          <a:spcPts val="1100"/>
        </a:spcBef>
        <a:spcAft>
          <a:spcPts val="0"/>
        </a:spcAft>
        <a:buClr>
          <a:srgbClr val="000000"/>
        </a:buClr>
        <a:buSzPct val="100000"/>
        <a:buFont typeface="Times"/>
        <a:buChar char="•"/>
        <a:tabLst/>
        <a:defRPr sz="4400" b="0" i="0" u="none" strike="noStrike" cap="none" spc="0" baseline="0">
          <a:ln>
            <a:noFill/>
          </a:ln>
          <a:solidFill>
            <a:srgbClr val="000000"/>
          </a:solidFill>
          <a:uFill>
            <a:solidFill>
              <a:srgbClr val="000000"/>
            </a:solidFill>
          </a:uFill>
          <a:latin typeface="Times"/>
          <a:ea typeface="Times"/>
          <a:cs typeface="Times"/>
          <a:sym typeface="Times"/>
        </a:defRPr>
      </a:lvl8pPr>
      <a:lvl9pPr marL="2176914" marR="57797" indent="-359228" algn="l" defTabSz="1295400" rtl="0" latinLnBrk="0">
        <a:lnSpc>
          <a:spcPct val="100000"/>
        </a:lnSpc>
        <a:spcBef>
          <a:spcPts val="1100"/>
        </a:spcBef>
        <a:spcAft>
          <a:spcPts val="0"/>
        </a:spcAft>
        <a:buClr>
          <a:srgbClr val="000000"/>
        </a:buClr>
        <a:buSzPct val="100000"/>
        <a:buFont typeface="Times"/>
        <a:buChar char="•"/>
        <a:tabLst/>
        <a:defRPr sz="4400" b="0" i="0" u="none" strike="noStrike" cap="none" spc="0" baseline="0">
          <a:ln>
            <a:noFill/>
          </a:ln>
          <a:solidFill>
            <a:srgbClr val="000000"/>
          </a:solidFill>
          <a:uFill>
            <a:solidFill>
              <a:srgbClr val="000000"/>
            </a:solidFill>
          </a:uFill>
          <a:latin typeface="Times"/>
          <a:ea typeface="Times"/>
          <a:cs typeface="Times"/>
          <a:sym typeface="Times"/>
        </a:defRPr>
      </a:lvl9pPr>
    </p:bodyStyle>
    <p:otherStyle>
      <a:lvl1pPr marL="0" marR="0" indent="0" algn="ctr" defTabSz="825500" rtl="0" latinLnBrk="0">
        <a:lnSpc>
          <a:spcPct val="100000"/>
        </a:lnSpc>
        <a:spcBef>
          <a:spcPts val="0"/>
        </a:spcBef>
        <a:spcAft>
          <a:spcPts val="0"/>
        </a:spcAft>
        <a:buClrTx/>
        <a:buSzTx/>
        <a:buFontTx/>
        <a:buNone/>
        <a:tabLst/>
        <a:defRPr sz="3400" b="0" i="0" u="none" strike="noStrike" cap="none" spc="0" baseline="0">
          <a:ln>
            <a:noFill/>
          </a:ln>
          <a:solidFill>
            <a:schemeClr val="tx1"/>
          </a:solidFill>
          <a:uFill>
            <a:solidFill>
              <a:srgbClr val="000000"/>
            </a:solidFill>
          </a:uFill>
          <a:latin typeface="+mn-lt"/>
          <a:ea typeface="+mn-ea"/>
          <a:cs typeface="+mn-cs"/>
          <a:sym typeface="Times"/>
        </a:defRPr>
      </a:lvl1pPr>
      <a:lvl2pPr marL="0" marR="0" indent="0" algn="ctr" defTabSz="825500" rtl="0" latinLnBrk="0">
        <a:lnSpc>
          <a:spcPct val="100000"/>
        </a:lnSpc>
        <a:spcBef>
          <a:spcPts val="0"/>
        </a:spcBef>
        <a:spcAft>
          <a:spcPts val="0"/>
        </a:spcAft>
        <a:buClrTx/>
        <a:buSzTx/>
        <a:buFontTx/>
        <a:buNone/>
        <a:tabLst/>
        <a:defRPr sz="3400" b="0" i="0" u="none" strike="noStrike" cap="none" spc="0" baseline="0">
          <a:ln>
            <a:noFill/>
          </a:ln>
          <a:solidFill>
            <a:schemeClr val="tx1"/>
          </a:solidFill>
          <a:uFill>
            <a:solidFill>
              <a:srgbClr val="000000"/>
            </a:solidFill>
          </a:uFill>
          <a:latin typeface="+mn-lt"/>
          <a:ea typeface="+mn-ea"/>
          <a:cs typeface="+mn-cs"/>
          <a:sym typeface="Times"/>
        </a:defRPr>
      </a:lvl2pPr>
      <a:lvl3pPr marL="0" marR="0" indent="0" algn="ctr" defTabSz="825500" rtl="0" latinLnBrk="0">
        <a:lnSpc>
          <a:spcPct val="100000"/>
        </a:lnSpc>
        <a:spcBef>
          <a:spcPts val="0"/>
        </a:spcBef>
        <a:spcAft>
          <a:spcPts val="0"/>
        </a:spcAft>
        <a:buClrTx/>
        <a:buSzTx/>
        <a:buFontTx/>
        <a:buNone/>
        <a:tabLst/>
        <a:defRPr sz="3400" b="0" i="0" u="none" strike="noStrike" cap="none" spc="0" baseline="0">
          <a:ln>
            <a:noFill/>
          </a:ln>
          <a:solidFill>
            <a:schemeClr val="tx1"/>
          </a:solidFill>
          <a:uFill>
            <a:solidFill>
              <a:srgbClr val="000000"/>
            </a:solidFill>
          </a:uFill>
          <a:latin typeface="+mn-lt"/>
          <a:ea typeface="+mn-ea"/>
          <a:cs typeface="+mn-cs"/>
          <a:sym typeface="Times"/>
        </a:defRPr>
      </a:lvl3pPr>
      <a:lvl4pPr marL="0" marR="0" indent="0" algn="ctr" defTabSz="825500" rtl="0" latinLnBrk="0">
        <a:lnSpc>
          <a:spcPct val="100000"/>
        </a:lnSpc>
        <a:spcBef>
          <a:spcPts val="0"/>
        </a:spcBef>
        <a:spcAft>
          <a:spcPts val="0"/>
        </a:spcAft>
        <a:buClrTx/>
        <a:buSzTx/>
        <a:buFontTx/>
        <a:buNone/>
        <a:tabLst/>
        <a:defRPr sz="3400" b="0" i="0" u="none" strike="noStrike" cap="none" spc="0" baseline="0">
          <a:ln>
            <a:noFill/>
          </a:ln>
          <a:solidFill>
            <a:schemeClr val="tx1"/>
          </a:solidFill>
          <a:uFill>
            <a:solidFill>
              <a:srgbClr val="000000"/>
            </a:solidFill>
          </a:uFill>
          <a:latin typeface="+mn-lt"/>
          <a:ea typeface="+mn-ea"/>
          <a:cs typeface="+mn-cs"/>
          <a:sym typeface="Times"/>
        </a:defRPr>
      </a:lvl4pPr>
      <a:lvl5pPr marL="0" marR="0" indent="0" algn="ctr" defTabSz="825500" rtl="0" latinLnBrk="0">
        <a:lnSpc>
          <a:spcPct val="100000"/>
        </a:lnSpc>
        <a:spcBef>
          <a:spcPts val="0"/>
        </a:spcBef>
        <a:spcAft>
          <a:spcPts val="0"/>
        </a:spcAft>
        <a:buClrTx/>
        <a:buSzTx/>
        <a:buFontTx/>
        <a:buNone/>
        <a:tabLst/>
        <a:defRPr sz="3400" b="0" i="0" u="none" strike="noStrike" cap="none" spc="0" baseline="0">
          <a:ln>
            <a:noFill/>
          </a:ln>
          <a:solidFill>
            <a:schemeClr val="tx1"/>
          </a:solidFill>
          <a:uFill>
            <a:solidFill>
              <a:srgbClr val="000000"/>
            </a:solidFill>
          </a:uFill>
          <a:latin typeface="+mn-lt"/>
          <a:ea typeface="+mn-ea"/>
          <a:cs typeface="+mn-cs"/>
          <a:sym typeface="Times"/>
        </a:defRPr>
      </a:lvl5pPr>
      <a:lvl6pPr marL="0" marR="0" indent="0" algn="ctr" defTabSz="825500" rtl="0" latinLnBrk="0">
        <a:lnSpc>
          <a:spcPct val="100000"/>
        </a:lnSpc>
        <a:spcBef>
          <a:spcPts val="0"/>
        </a:spcBef>
        <a:spcAft>
          <a:spcPts val="0"/>
        </a:spcAft>
        <a:buClrTx/>
        <a:buSzTx/>
        <a:buFontTx/>
        <a:buNone/>
        <a:tabLst/>
        <a:defRPr sz="3400" b="0" i="0" u="none" strike="noStrike" cap="none" spc="0" baseline="0">
          <a:ln>
            <a:noFill/>
          </a:ln>
          <a:solidFill>
            <a:schemeClr val="tx1"/>
          </a:solidFill>
          <a:uFill>
            <a:solidFill>
              <a:srgbClr val="000000"/>
            </a:solidFill>
          </a:uFill>
          <a:latin typeface="+mn-lt"/>
          <a:ea typeface="+mn-ea"/>
          <a:cs typeface="+mn-cs"/>
          <a:sym typeface="Times"/>
        </a:defRPr>
      </a:lvl6pPr>
      <a:lvl7pPr marL="0" marR="0" indent="0" algn="ctr" defTabSz="825500" rtl="0" latinLnBrk="0">
        <a:lnSpc>
          <a:spcPct val="100000"/>
        </a:lnSpc>
        <a:spcBef>
          <a:spcPts val="0"/>
        </a:spcBef>
        <a:spcAft>
          <a:spcPts val="0"/>
        </a:spcAft>
        <a:buClrTx/>
        <a:buSzTx/>
        <a:buFontTx/>
        <a:buNone/>
        <a:tabLst/>
        <a:defRPr sz="3400" b="0" i="0" u="none" strike="noStrike" cap="none" spc="0" baseline="0">
          <a:ln>
            <a:noFill/>
          </a:ln>
          <a:solidFill>
            <a:schemeClr val="tx1"/>
          </a:solidFill>
          <a:uFill>
            <a:solidFill>
              <a:srgbClr val="000000"/>
            </a:solidFill>
          </a:uFill>
          <a:latin typeface="+mn-lt"/>
          <a:ea typeface="+mn-ea"/>
          <a:cs typeface="+mn-cs"/>
          <a:sym typeface="Times"/>
        </a:defRPr>
      </a:lvl7pPr>
      <a:lvl8pPr marL="0" marR="0" indent="0" algn="ctr" defTabSz="825500" rtl="0" latinLnBrk="0">
        <a:lnSpc>
          <a:spcPct val="100000"/>
        </a:lnSpc>
        <a:spcBef>
          <a:spcPts val="0"/>
        </a:spcBef>
        <a:spcAft>
          <a:spcPts val="0"/>
        </a:spcAft>
        <a:buClrTx/>
        <a:buSzTx/>
        <a:buFontTx/>
        <a:buNone/>
        <a:tabLst/>
        <a:defRPr sz="3400" b="0" i="0" u="none" strike="noStrike" cap="none" spc="0" baseline="0">
          <a:ln>
            <a:noFill/>
          </a:ln>
          <a:solidFill>
            <a:schemeClr val="tx1"/>
          </a:solidFill>
          <a:uFill>
            <a:solidFill>
              <a:srgbClr val="000000"/>
            </a:solidFill>
          </a:uFill>
          <a:latin typeface="+mn-lt"/>
          <a:ea typeface="+mn-ea"/>
          <a:cs typeface="+mn-cs"/>
          <a:sym typeface="Times"/>
        </a:defRPr>
      </a:lvl8pPr>
      <a:lvl9pPr marL="0" marR="0" indent="0" algn="ctr" defTabSz="825500" rtl="0" latinLnBrk="0">
        <a:lnSpc>
          <a:spcPct val="100000"/>
        </a:lnSpc>
        <a:spcBef>
          <a:spcPts val="0"/>
        </a:spcBef>
        <a:spcAft>
          <a:spcPts val="0"/>
        </a:spcAft>
        <a:buClrTx/>
        <a:buSzTx/>
        <a:buFontTx/>
        <a:buNone/>
        <a:tabLst/>
        <a:defRPr sz="3400" b="0" i="0" u="none" strike="noStrike" cap="none" spc="0" baseline="0">
          <a:ln>
            <a:noFill/>
          </a:ln>
          <a:solidFill>
            <a:schemeClr val="tx1"/>
          </a:solidFill>
          <a:uFill>
            <a:solidFill>
              <a:srgbClr val="000000"/>
            </a:solidFill>
          </a:uFill>
          <a:latin typeface="+mn-lt"/>
          <a:ea typeface="+mn-ea"/>
          <a:cs typeface="+mn-cs"/>
          <a:sym typeface="Time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11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6.xml"/><Relationship Id="rId1" Type="http://schemas.openxmlformats.org/officeDocument/2006/relationships/slideLayout" Target="../slideLayouts/slideLayout4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7.xml"/><Relationship Id="rId1" Type="http://schemas.openxmlformats.org/officeDocument/2006/relationships/slideLayout" Target="../slideLayouts/slideLayout41.xml"/></Relationships>
</file>

<file path=ppt/slides/_rels/slide11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8.xml"/><Relationship Id="rId1" Type="http://schemas.openxmlformats.org/officeDocument/2006/relationships/slideLayout" Target="../slideLayouts/slideLayout41.xml"/></Relationships>
</file>

<file path=ppt/slides/_rels/slide11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2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3.xml"/><Relationship Id="rId1" Type="http://schemas.openxmlformats.org/officeDocument/2006/relationships/slideLayout" Target="../slideLayouts/slideLayout3.xml"/><Relationship Id="rId4" Type="http://schemas.openxmlformats.org/officeDocument/2006/relationships/image" Target="../media/image119.jpeg"/></Relationships>
</file>

<file path=ppt/slides/_rels/slide12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4.xml"/><Relationship Id="rId1" Type="http://schemas.openxmlformats.org/officeDocument/2006/relationships/slideLayout" Target="../slideLayouts/slideLayout4.xml"/><Relationship Id="rId5" Type="http://schemas.openxmlformats.org/officeDocument/2006/relationships/image" Target="../media/image122.jpeg"/><Relationship Id="rId4" Type="http://schemas.openxmlformats.org/officeDocument/2006/relationships/image" Target="../media/image121.png"/></Relationships>
</file>

<file path=ppt/slides/_rels/slide12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5.xml"/><Relationship Id="rId1" Type="http://schemas.openxmlformats.org/officeDocument/2006/relationships/slideLayout" Target="../slideLayouts/slideLayout51.xml"/></Relationships>
</file>

<file path=ppt/slides/_rels/slide12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6.xml"/><Relationship Id="rId1" Type="http://schemas.openxmlformats.org/officeDocument/2006/relationships/slideLayout" Target="../slideLayouts/slideLayout5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7.xml"/><Relationship Id="rId1" Type="http://schemas.openxmlformats.org/officeDocument/2006/relationships/slideLayout" Target="../slideLayouts/slideLayout51.xml"/></Relationships>
</file>

<file path=ppt/slides/_rels/slide12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8.xml"/><Relationship Id="rId1" Type="http://schemas.openxmlformats.org/officeDocument/2006/relationships/slideLayout" Target="../slideLayouts/slideLayout51.xml"/><Relationship Id="rId4" Type="http://schemas.openxmlformats.org/officeDocument/2006/relationships/image" Target="../media/image127.png"/></Relationships>
</file>

<file path=ppt/slides/_rels/slide12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1.xml"/><Relationship Id="rId1" Type="http://schemas.openxmlformats.org/officeDocument/2006/relationships/slideLayout" Target="../slideLayouts/slideLayout3.xml"/><Relationship Id="rId4" Type="http://schemas.openxmlformats.org/officeDocument/2006/relationships/image" Target="../media/image13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39.tif"/><Relationship Id="rId2" Type="http://schemas.openxmlformats.org/officeDocument/2006/relationships/notesSlide" Target="../notesSlides/notesSlide110.xml"/><Relationship Id="rId1" Type="http://schemas.openxmlformats.org/officeDocument/2006/relationships/slideLayout" Target="../slideLayouts/slideLayout3.xml"/><Relationship Id="rId4" Type="http://schemas.openxmlformats.org/officeDocument/2006/relationships/image" Target="../media/image140.jpeg"/></Relationships>
</file>

<file path=ppt/slides/_rels/slide13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5.xml"/><Relationship Id="rId1" Type="http://schemas.openxmlformats.org/officeDocument/2006/relationships/slideLayout" Target="../slideLayouts/slideLayout3.xml"/><Relationship Id="rId4" Type="http://schemas.openxmlformats.org/officeDocument/2006/relationships/image" Target="../media/image144.jpeg"/></Relationships>
</file>

<file path=ppt/slides/_rels/slide14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image" Target="../media/image145.jpeg"/></Relationships>
</file>

<file path=ppt/slides/_rels/slide14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image" Target="../media/image146.jpeg"/></Relationships>
</file>

<file path=ppt/slides/_rels/slide14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8.xml"/><Relationship Id="rId1" Type="http://schemas.openxmlformats.org/officeDocument/2006/relationships/slideLayout" Target="../slideLayouts/slideLayout3.xml"/><Relationship Id="rId4" Type="http://schemas.openxmlformats.org/officeDocument/2006/relationships/image" Target="../media/image147.jpeg"/></Relationships>
</file>

<file path=ppt/slides/_rels/slide14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19.xml"/><Relationship Id="rId1" Type="http://schemas.openxmlformats.org/officeDocument/2006/relationships/slideLayout" Target="../slideLayouts/slideLayout3.xml"/><Relationship Id="rId4" Type="http://schemas.openxmlformats.org/officeDocument/2006/relationships/image" Target="../media/image146.jpeg"/></Relationships>
</file>

<file path=ppt/slides/_rels/slide14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0.xml"/><Relationship Id="rId1" Type="http://schemas.openxmlformats.org/officeDocument/2006/relationships/slideLayout" Target="../slideLayouts/slideLayout3.xml"/><Relationship Id="rId4" Type="http://schemas.openxmlformats.org/officeDocument/2006/relationships/image" Target="../media/image144.jpeg"/></Relationships>
</file>

<file path=ppt/slides/_rels/slide14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26.xml"/><Relationship Id="rId1" Type="http://schemas.openxmlformats.org/officeDocument/2006/relationships/slideLayout" Target="../slideLayouts/slideLayout10.xml"/></Relationships>
</file>

<file path=ppt/slides/_rels/slide15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27.xml"/><Relationship Id="rId1" Type="http://schemas.openxmlformats.org/officeDocument/2006/relationships/slideLayout" Target="../slideLayouts/slideLayout41.xml"/><Relationship Id="rId4" Type="http://schemas.openxmlformats.org/officeDocument/2006/relationships/image" Target="../media/image154.png"/></Relationships>
</file>

<file path=ppt/slides/_rels/slide15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28.xml"/><Relationship Id="rId1" Type="http://schemas.openxmlformats.org/officeDocument/2006/relationships/slideLayout" Target="../slideLayouts/slideLayout3.xml"/><Relationship Id="rId4" Type="http://schemas.openxmlformats.org/officeDocument/2006/relationships/image" Target="../media/image156.jpeg"/></Relationships>
</file>

<file path=ppt/slides/_rels/slide15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42.xml"/><Relationship Id="rId5" Type="http://schemas.openxmlformats.org/officeDocument/2006/relationships/image" Target="../media/image18.pn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7.xml"/><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79.jpeg"/></Relationships>
</file>

<file path=ppt/slides/_rels/slide8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0.xml"/><Relationship Id="rId1" Type="http://schemas.openxmlformats.org/officeDocument/2006/relationships/slideLayout" Target="../slideLayouts/slideLayout12.xml"/><Relationship Id="rId4" Type="http://schemas.openxmlformats.org/officeDocument/2006/relationships/image" Target="../media/image81.jpeg"/></Relationships>
</file>

<file path=ppt/slides/_rels/slide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1.xml"/><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84.jpeg"/></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5.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6.xml"/><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8.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0.xml"/><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1.xml"/><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4.xml"/><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5.xml"/><Relationship Id="rId1" Type="http://schemas.openxmlformats.org/officeDocument/2006/relationships/slideLayout" Target="../slideLayouts/slideLayout51.xml"/></Relationships>
</file>

<file path=ppt/slides/_rels/slide9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This slideshow comes with presenter notes,…"/>
          <p:cNvSpPr txBox="1"/>
          <p:nvPr/>
        </p:nvSpPr>
        <p:spPr>
          <a:xfrm>
            <a:off x="2496108" y="1882360"/>
            <a:ext cx="8704071" cy="4292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900">
                <a:solidFill>
                  <a:srgbClr val="FFFFFF"/>
                </a:solidFill>
              </a:defRPr>
            </a:pPr>
            <a:r>
              <a:rPr dirty="0"/>
              <a:t>This slideshow comes with presenter notes, </a:t>
            </a:r>
          </a:p>
          <a:p>
            <a:pPr>
              <a:defRPr sz="2900">
                <a:solidFill>
                  <a:srgbClr val="FFFFFF"/>
                </a:solidFill>
              </a:defRPr>
            </a:pPr>
            <a:r>
              <a:rPr dirty="0"/>
              <a:t>where we explain what’s going on as the images</a:t>
            </a:r>
          </a:p>
          <a:p>
            <a:pPr>
              <a:defRPr sz="2900">
                <a:solidFill>
                  <a:srgbClr val="FFFFFF"/>
                </a:solidFill>
              </a:defRPr>
            </a:pPr>
            <a:r>
              <a:rPr dirty="0"/>
              <a:t>roll by. </a:t>
            </a:r>
          </a:p>
          <a:p>
            <a:pPr>
              <a:defRPr sz="2900">
                <a:solidFill>
                  <a:srgbClr val="FFFFFF"/>
                </a:solidFill>
              </a:defRPr>
            </a:pPr>
            <a:endParaRPr dirty="0"/>
          </a:p>
          <a:p>
            <a:pPr>
              <a:defRPr sz="2900">
                <a:solidFill>
                  <a:srgbClr val="FFFFFF"/>
                </a:solidFill>
              </a:defRPr>
            </a:pPr>
            <a:r>
              <a:rPr dirty="0"/>
              <a:t>If you don’t see the </a:t>
            </a:r>
            <a:r>
              <a:rPr b="1" dirty="0">
                <a:solidFill>
                  <a:srgbClr val="FFDF23"/>
                </a:solidFill>
              </a:rPr>
              <a:t>Notes</a:t>
            </a:r>
            <a:r>
              <a:rPr dirty="0"/>
              <a:t> pane or it is completely </a:t>
            </a:r>
          </a:p>
          <a:p>
            <a:pPr>
              <a:defRPr sz="2900">
                <a:solidFill>
                  <a:srgbClr val="FFFFFF"/>
                </a:solidFill>
              </a:defRPr>
            </a:pPr>
            <a:r>
              <a:rPr dirty="0"/>
              <a:t>minimized, click </a:t>
            </a:r>
            <a:r>
              <a:rPr b="1" dirty="0">
                <a:solidFill>
                  <a:srgbClr val="FFE51A"/>
                </a:solidFill>
              </a:rPr>
              <a:t>Notes</a:t>
            </a:r>
            <a:r>
              <a:rPr dirty="0"/>
              <a:t> on the task bar across the </a:t>
            </a:r>
          </a:p>
          <a:p>
            <a:pPr>
              <a:defRPr sz="2900">
                <a:solidFill>
                  <a:srgbClr val="FFFFFF"/>
                </a:solidFill>
              </a:defRPr>
            </a:pPr>
            <a:r>
              <a:t>bottom of the PowerPoint window. </a:t>
            </a:r>
          </a:p>
          <a:p>
            <a:pPr>
              <a:defRPr sz="2900">
                <a:solidFill>
                  <a:srgbClr val="FFFFFF"/>
                </a:solidFill>
              </a:defRPr>
            </a:pPr>
            <a:endParaRPr dirty="0"/>
          </a:p>
          <a:p>
            <a:pPr>
              <a:defRPr sz="2900">
                <a:solidFill>
                  <a:srgbClr val="FFFFFF"/>
                </a:solidFill>
              </a:defRPr>
            </a:pPr>
            <a:r>
              <a:rPr dirty="0"/>
              <a:t>Try it! We’ve added notes to this slide so you can </a:t>
            </a:r>
          </a:p>
          <a:p>
            <a:pPr>
              <a:defRPr sz="2900">
                <a:solidFill>
                  <a:srgbClr val="FFFFFF"/>
                </a:solidFill>
              </a:defRPr>
            </a:pPr>
            <a:r>
              <a:rPr dirty="0"/>
              <a:t>see if you’re set up correctly.</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 name="attract eyeballs2.jpg" descr="attract eyeballs2.jpg"/>
          <p:cNvPicPr>
            <a:picLocks noChangeAspect="1"/>
          </p:cNvPicPr>
          <p:nvPr/>
        </p:nvPicPr>
        <p:blipFill>
          <a:blip r:embed="rId2">
            <a:extLst/>
          </a:blip>
          <a:stretch>
            <a:fillRect/>
          </a:stretch>
        </p:blipFill>
        <p:spPr>
          <a:xfrm>
            <a:off x="990600" y="749300"/>
            <a:ext cx="11010900" cy="8255000"/>
          </a:xfrm>
          <a:prstGeom prst="rect">
            <a:avLst/>
          </a:prstGeom>
          <a:ln w="12700">
            <a:miter lim="400000"/>
          </a:ln>
        </p:spPr>
      </p:pic>
      <p:pic>
        <p:nvPicPr>
          <p:cNvPr id="496" name="attract eyeballs.jpg" descr="attract eyeballs.jpg"/>
          <p:cNvPicPr>
            <a:picLocks noChangeAspect="1"/>
          </p:cNvPicPr>
          <p:nvPr/>
        </p:nvPicPr>
        <p:blipFill>
          <a:blip r:embed="rId3">
            <a:extLst/>
          </a:blip>
          <a:srcRect l="42214" t="9230" r="40599" b="67692"/>
          <a:stretch>
            <a:fillRect/>
          </a:stretch>
        </p:blipFill>
        <p:spPr>
          <a:xfrm>
            <a:off x="5638798" y="1511299"/>
            <a:ext cx="1892302" cy="190500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wip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grpId="1" nodeType="afterEffect">
                                  <p:stCondLst>
                                    <p:cond delay="2000"/>
                                  </p:stCondLst>
                                  <p:iterate>
                                    <p:tmAbs val="0"/>
                                  </p:iterate>
                                  <p:childTnLst>
                                    <p:animEffect transition="out" filter="wipe(down)">
                                      <p:cBhvr>
                                        <p:cTn id="6" dur="750" fill="hold"/>
                                        <p:tgtEl>
                                          <p:spTgt spid="496"/>
                                        </p:tgtEl>
                                      </p:cBhvr>
                                    </p:animEffect>
                                    <p:set>
                                      <p:cBhvr>
                                        <p:cTn id="7" fill="hold">
                                          <p:stCondLst>
                                            <p:cond delay="749"/>
                                          </p:stCondLst>
                                        </p:cTn>
                                        <p:tgtEl>
                                          <p:spTgt spid="49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 grpId="1" animBg="1" advAuto="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5" name="Title"/>
          <p:cNvSpPr txBox="1">
            <a:spLocks noGrp="1"/>
          </p:cNvSpPr>
          <p:nvPr>
            <p:ph type="title"/>
          </p:nvPr>
        </p:nvSpPr>
        <p:spPr>
          <a:prstGeom prst="rect">
            <a:avLst/>
          </a:prstGeom>
        </p:spPr>
        <p:txBody>
          <a:bodyPr/>
          <a:lstStyle/>
          <a:p>
            <a:endParaRPr/>
          </a:p>
        </p:txBody>
      </p:sp>
      <p:sp>
        <p:nvSpPr>
          <p:cNvPr id="896" name="Body"/>
          <p:cNvSpPr txBox="1">
            <a:spLocks noGrp="1"/>
          </p:cNvSpPr>
          <p:nvPr>
            <p:ph type="body" idx="1"/>
          </p:nvPr>
        </p:nvSpPr>
        <p:spPr>
          <a:prstGeom prst="rect">
            <a:avLst/>
          </a:prstGeom>
        </p:spPr>
        <p:txBody>
          <a:bodyPr/>
          <a:lstStyle/>
          <a:p>
            <a:pPr marL="776953" indent="-330866"/>
            <a:endParaRPr/>
          </a:p>
        </p:txBody>
      </p:sp>
      <p:sp>
        <p:nvSpPr>
          <p:cNvPr id="897" name="Slide Number"/>
          <p:cNvSpPr txBox="1">
            <a:spLocks noGrp="1"/>
          </p:cNvSpPr>
          <p:nvPr>
            <p:ph type="sldNum" sz="quarter" idx="4294967295"/>
          </p:nvPr>
        </p:nvSpPr>
        <p:spPr>
          <a:xfrm>
            <a:off x="10448008" y="8890000"/>
            <a:ext cx="457201"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100</a:t>
            </a:fld>
            <a:endParaRPr/>
          </a:p>
        </p:txBody>
      </p:sp>
      <p:pic>
        <p:nvPicPr>
          <p:cNvPr id="898" name="130902FocusTop10Wildfires.jpg" descr="130902FocusTop10Wildfires.jpg"/>
          <p:cNvPicPr>
            <a:picLocks noChangeAspect="1"/>
          </p:cNvPicPr>
          <p:nvPr/>
        </p:nvPicPr>
        <p:blipFill>
          <a:blip r:embed="rId2">
            <a:extLst/>
          </a:blip>
          <a:stretch>
            <a:fillRect/>
          </a:stretch>
        </p:blipFill>
        <p:spPr>
          <a:xfrm>
            <a:off x="3975100" y="-166874"/>
            <a:ext cx="5054600" cy="10074648"/>
          </a:xfrm>
          <a:prstGeom prst="rect">
            <a:avLst/>
          </a:prstGeom>
          <a:ln w="12700">
            <a:miter lim="400000"/>
          </a:ln>
        </p:spPr>
      </p:pic>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Title"/>
          <p:cNvSpPr txBox="1">
            <a:spLocks noGrp="1"/>
          </p:cNvSpPr>
          <p:nvPr>
            <p:ph type="title"/>
          </p:nvPr>
        </p:nvSpPr>
        <p:spPr>
          <a:prstGeom prst="rect">
            <a:avLst/>
          </a:prstGeom>
        </p:spPr>
        <p:txBody>
          <a:bodyPr/>
          <a:lstStyle/>
          <a:p>
            <a:endParaRPr/>
          </a:p>
        </p:txBody>
      </p:sp>
      <p:sp>
        <p:nvSpPr>
          <p:cNvPr id="901" name="Body"/>
          <p:cNvSpPr txBox="1">
            <a:spLocks noGrp="1"/>
          </p:cNvSpPr>
          <p:nvPr>
            <p:ph type="body" idx="1"/>
          </p:nvPr>
        </p:nvSpPr>
        <p:spPr>
          <a:prstGeom prst="rect">
            <a:avLst/>
          </a:prstGeom>
        </p:spPr>
        <p:txBody>
          <a:bodyPr/>
          <a:lstStyle/>
          <a:p>
            <a:endParaRPr/>
          </a:p>
        </p:txBody>
      </p:sp>
      <p:sp>
        <p:nvSpPr>
          <p:cNvPr id="902" name="Slide Number"/>
          <p:cNvSpPr txBox="1">
            <a:spLocks noGrp="1"/>
          </p:cNvSpPr>
          <p:nvPr>
            <p:ph type="sldNum" sz="quarter" idx="4294967295"/>
          </p:nvPr>
        </p:nvSpPr>
        <p:spPr>
          <a:xfrm>
            <a:off x="10448007" y="8890000"/>
            <a:ext cx="457201"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101</a:t>
            </a:fld>
            <a:endParaRPr/>
          </a:p>
        </p:txBody>
      </p:sp>
      <p:pic>
        <p:nvPicPr>
          <p:cNvPr id="903" name="TOPOCBURGERSDT.png" descr="TOPOCBURGERSDT.png"/>
          <p:cNvPicPr>
            <a:picLocks noChangeAspect="1"/>
          </p:cNvPicPr>
          <p:nvPr/>
        </p:nvPicPr>
        <p:blipFill>
          <a:blip r:embed="rId2">
            <a:extLst/>
          </a:blip>
          <a:stretch>
            <a:fillRect/>
          </a:stretch>
        </p:blipFill>
        <p:spPr>
          <a:xfrm>
            <a:off x="1828800" y="203200"/>
            <a:ext cx="9347200" cy="9347200"/>
          </a:xfrm>
          <a:prstGeom prst="rect">
            <a:avLst/>
          </a:prstGeom>
          <a:ln w="12700">
            <a:miter lim="400000"/>
          </a:ln>
        </p:spPr>
      </p:pic>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Title"/>
          <p:cNvSpPr txBox="1">
            <a:spLocks noGrp="1"/>
          </p:cNvSpPr>
          <p:nvPr>
            <p:ph type="title"/>
          </p:nvPr>
        </p:nvSpPr>
        <p:spPr>
          <a:prstGeom prst="rect">
            <a:avLst/>
          </a:prstGeom>
        </p:spPr>
        <p:txBody>
          <a:bodyPr/>
          <a:lstStyle/>
          <a:p>
            <a:endParaRPr/>
          </a:p>
        </p:txBody>
      </p:sp>
      <p:sp>
        <p:nvSpPr>
          <p:cNvPr id="906" name="Body"/>
          <p:cNvSpPr txBox="1">
            <a:spLocks noGrp="1"/>
          </p:cNvSpPr>
          <p:nvPr>
            <p:ph type="body" idx="1"/>
          </p:nvPr>
        </p:nvSpPr>
        <p:spPr>
          <a:prstGeom prst="rect">
            <a:avLst/>
          </a:prstGeom>
        </p:spPr>
        <p:txBody>
          <a:bodyPr/>
          <a:lstStyle/>
          <a:p>
            <a:endParaRPr/>
          </a:p>
        </p:txBody>
      </p:sp>
      <p:sp>
        <p:nvSpPr>
          <p:cNvPr id="907" name="Slide Number"/>
          <p:cNvSpPr txBox="1">
            <a:spLocks noGrp="1"/>
          </p:cNvSpPr>
          <p:nvPr>
            <p:ph type="sldNum" sz="quarter" idx="4294967295"/>
          </p:nvPr>
        </p:nvSpPr>
        <p:spPr>
          <a:xfrm>
            <a:off x="10448007" y="8890000"/>
            <a:ext cx="457201"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102</a:t>
            </a:fld>
            <a:endParaRPr/>
          </a:p>
        </p:txBody>
      </p:sp>
      <p:pic>
        <p:nvPicPr>
          <p:cNvPr id="908" name="poll copy.jpg" descr="poll copy.jpg"/>
          <p:cNvPicPr>
            <a:picLocks noChangeAspect="1"/>
          </p:cNvPicPr>
          <p:nvPr/>
        </p:nvPicPr>
        <p:blipFill>
          <a:blip r:embed="rId3">
            <a:extLst/>
          </a:blip>
          <a:stretch>
            <a:fillRect/>
          </a:stretch>
        </p:blipFill>
        <p:spPr>
          <a:xfrm>
            <a:off x="4743403" y="420845"/>
            <a:ext cx="3517995" cy="8624277"/>
          </a:xfrm>
          <a:prstGeom prst="rect">
            <a:avLst/>
          </a:prstGeom>
          <a:ln w="12700">
            <a:miter lim="400000"/>
          </a:ln>
        </p:spPr>
      </p:pic>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Title"/>
          <p:cNvSpPr txBox="1">
            <a:spLocks noGrp="1"/>
          </p:cNvSpPr>
          <p:nvPr>
            <p:ph type="title"/>
          </p:nvPr>
        </p:nvSpPr>
        <p:spPr>
          <a:prstGeom prst="rect">
            <a:avLst/>
          </a:prstGeom>
        </p:spPr>
        <p:txBody>
          <a:bodyPr/>
          <a:lstStyle/>
          <a:p>
            <a:endParaRPr/>
          </a:p>
        </p:txBody>
      </p:sp>
      <p:sp>
        <p:nvSpPr>
          <p:cNvPr id="913" name="Body"/>
          <p:cNvSpPr txBox="1">
            <a:spLocks noGrp="1"/>
          </p:cNvSpPr>
          <p:nvPr>
            <p:ph type="body" idx="1"/>
          </p:nvPr>
        </p:nvSpPr>
        <p:spPr>
          <a:prstGeom prst="rect">
            <a:avLst/>
          </a:prstGeom>
        </p:spPr>
        <p:txBody>
          <a:bodyPr/>
          <a:lstStyle/>
          <a:p>
            <a:endParaRPr/>
          </a:p>
        </p:txBody>
      </p:sp>
      <p:sp>
        <p:nvSpPr>
          <p:cNvPr id="914" name="Slide Number"/>
          <p:cNvSpPr txBox="1">
            <a:spLocks noGrp="1"/>
          </p:cNvSpPr>
          <p:nvPr>
            <p:ph type="sldNum" sz="quarter" idx="4294967295"/>
          </p:nvPr>
        </p:nvSpPr>
        <p:spPr>
          <a:xfrm>
            <a:off x="10448007" y="8890000"/>
            <a:ext cx="457201"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103</a:t>
            </a:fld>
            <a:endParaRPr/>
          </a:p>
        </p:txBody>
      </p:sp>
      <p:pic>
        <p:nvPicPr>
          <p:cNvPr id="915" name="fdf9b043e8ab7daca705394eda8dce0a.jpg" descr="fdf9b043e8ab7daca705394eda8dce0a.jpg"/>
          <p:cNvPicPr>
            <a:picLocks noChangeAspect="1"/>
          </p:cNvPicPr>
          <p:nvPr/>
        </p:nvPicPr>
        <p:blipFill>
          <a:blip r:embed="rId3">
            <a:extLst/>
          </a:blip>
          <a:stretch>
            <a:fillRect/>
          </a:stretch>
        </p:blipFill>
        <p:spPr>
          <a:xfrm>
            <a:off x="0" y="649055"/>
            <a:ext cx="13004802" cy="8455491"/>
          </a:xfrm>
          <a:prstGeom prst="rect">
            <a:avLst/>
          </a:prstGeom>
          <a:ln w="12700">
            <a:miter lim="400000"/>
          </a:ln>
        </p:spPr>
      </p:pic>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 name="Title"/>
          <p:cNvSpPr txBox="1">
            <a:spLocks noGrp="1"/>
          </p:cNvSpPr>
          <p:nvPr>
            <p:ph type="title"/>
          </p:nvPr>
        </p:nvSpPr>
        <p:spPr>
          <a:xfrm>
            <a:off x="977900" y="2603500"/>
            <a:ext cx="11049000" cy="2921000"/>
          </a:xfrm>
          <a:prstGeom prst="rect">
            <a:avLst/>
          </a:prstGeom>
        </p:spPr>
        <p:txBody>
          <a:bodyPr/>
          <a:lstStyle/>
          <a:p>
            <a:pPr marL="0" marR="115597" indent="56442"/>
            <a:endParaRPr/>
          </a:p>
        </p:txBody>
      </p:sp>
      <p:sp>
        <p:nvSpPr>
          <p:cNvPr id="920" name="Body"/>
          <p:cNvSpPr txBox="1">
            <a:spLocks noGrp="1"/>
          </p:cNvSpPr>
          <p:nvPr>
            <p:ph type="body" sz="half" idx="1"/>
          </p:nvPr>
        </p:nvSpPr>
        <p:spPr>
          <a:xfrm>
            <a:off x="1955800" y="5524500"/>
            <a:ext cx="9105900" cy="4229100"/>
          </a:xfrm>
          <a:prstGeom prst="rect">
            <a:avLst/>
          </a:prstGeom>
        </p:spPr>
        <p:txBody>
          <a:bodyPr/>
          <a:lstStyle/>
          <a:p>
            <a:pPr marL="0" marR="115597" indent="56442" algn="ctr">
              <a:buSzTx/>
              <a:buNone/>
            </a:pPr>
            <a:endParaRPr/>
          </a:p>
        </p:txBody>
      </p:sp>
      <p:pic>
        <p:nvPicPr>
          <p:cNvPr id="921" name="sidebar list.jpg" descr="sidebar list.jpg"/>
          <p:cNvPicPr>
            <a:picLocks noChangeAspect="1"/>
          </p:cNvPicPr>
          <p:nvPr/>
        </p:nvPicPr>
        <p:blipFill>
          <a:blip r:embed="rId3">
            <a:extLst/>
          </a:blip>
          <a:stretch>
            <a:fillRect/>
          </a:stretch>
        </p:blipFill>
        <p:spPr>
          <a:xfrm>
            <a:off x="2870200" y="-12700"/>
            <a:ext cx="7249564" cy="9784079"/>
          </a:xfrm>
          <a:prstGeom prst="rect">
            <a:avLst/>
          </a:prstGeom>
          <a:ln w="12700">
            <a:miter lim="400000"/>
          </a:ln>
        </p:spPr>
      </p:pic>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 name="Title"/>
          <p:cNvSpPr txBox="1">
            <a:spLocks noGrp="1"/>
          </p:cNvSpPr>
          <p:nvPr>
            <p:ph type="title"/>
          </p:nvPr>
        </p:nvSpPr>
        <p:spPr>
          <a:prstGeom prst="rect">
            <a:avLst/>
          </a:prstGeom>
        </p:spPr>
        <p:txBody>
          <a:bodyPr/>
          <a:lstStyle/>
          <a:p>
            <a:endParaRPr/>
          </a:p>
        </p:txBody>
      </p:sp>
      <p:sp>
        <p:nvSpPr>
          <p:cNvPr id="926" name="Body"/>
          <p:cNvSpPr txBox="1">
            <a:spLocks noGrp="1"/>
          </p:cNvSpPr>
          <p:nvPr>
            <p:ph type="body" idx="1"/>
          </p:nvPr>
        </p:nvSpPr>
        <p:spPr>
          <a:prstGeom prst="rect">
            <a:avLst/>
          </a:prstGeom>
        </p:spPr>
        <p:txBody>
          <a:bodyPr/>
          <a:lstStyle/>
          <a:p>
            <a:endParaRPr/>
          </a:p>
        </p:txBody>
      </p:sp>
      <p:sp>
        <p:nvSpPr>
          <p:cNvPr id="927" name="Slide Number"/>
          <p:cNvSpPr txBox="1">
            <a:spLocks noGrp="1"/>
          </p:cNvSpPr>
          <p:nvPr>
            <p:ph type="sldNum" sz="quarter" idx="4294967295"/>
          </p:nvPr>
        </p:nvSpPr>
        <p:spPr>
          <a:xfrm>
            <a:off x="10448007" y="8890000"/>
            <a:ext cx="457201"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105</a:t>
            </a:fld>
            <a:endParaRPr/>
          </a:p>
        </p:txBody>
      </p:sp>
      <p:pic>
        <p:nvPicPr>
          <p:cNvPr id="928" name="bigger toolbox.jpg" descr="bigger toolbox.jp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 name="Title"/>
          <p:cNvSpPr txBox="1">
            <a:spLocks noGrp="1"/>
          </p:cNvSpPr>
          <p:nvPr>
            <p:ph type="title"/>
          </p:nvPr>
        </p:nvSpPr>
        <p:spPr>
          <a:prstGeom prst="rect">
            <a:avLst/>
          </a:prstGeom>
        </p:spPr>
        <p:txBody>
          <a:bodyPr/>
          <a:lstStyle/>
          <a:p>
            <a:endParaRPr/>
          </a:p>
        </p:txBody>
      </p:sp>
      <p:sp>
        <p:nvSpPr>
          <p:cNvPr id="931" name="Body"/>
          <p:cNvSpPr txBox="1">
            <a:spLocks noGrp="1"/>
          </p:cNvSpPr>
          <p:nvPr>
            <p:ph type="body" idx="1"/>
          </p:nvPr>
        </p:nvSpPr>
        <p:spPr>
          <a:prstGeom prst="rect">
            <a:avLst/>
          </a:prstGeom>
        </p:spPr>
        <p:txBody>
          <a:bodyPr/>
          <a:lstStyle/>
          <a:p>
            <a:endParaRPr/>
          </a:p>
        </p:txBody>
      </p:sp>
      <p:sp>
        <p:nvSpPr>
          <p:cNvPr id="932" name="Slide Number"/>
          <p:cNvSpPr txBox="1">
            <a:spLocks noGrp="1"/>
          </p:cNvSpPr>
          <p:nvPr>
            <p:ph type="sldNum" sz="quarter" idx="4294967295"/>
          </p:nvPr>
        </p:nvSpPr>
        <p:spPr>
          <a:xfrm>
            <a:off x="10448007" y="8890000"/>
            <a:ext cx="457201"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106</a:t>
            </a:fld>
            <a:endParaRPr/>
          </a:p>
        </p:txBody>
      </p:sp>
      <p:pic>
        <p:nvPicPr>
          <p:cNvPr id="933" name="chunking2.jpg" descr="chunking2.jp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 name="Slide Number"/>
          <p:cNvSpPr txBox="1">
            <a:spLocks noGrp="1"/>
          </p:cNvSpPr>
          <p:nvPr>
            <p:ph type="sldNum" sz="quarter" idx="4294967295"/>
          </p:nvPr>
        </p:nvSpPr>
        <p:spPr>
          <a:xfrm>
            <a:off x="10448007" y="8890000"/>
            <a:ext cx="457201"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107</a:t>
            </a:fld>
            <a:endParaRPr/>
          </a:p>
        </p:txBody>
      </p:sp>
      <p:pic>
        <p:nvPicPr>
          <p:cNvPr id="936" name="chunking.jpg" descr="chunking.jpg"/>
          <p:cNvPicPr>
            <a:picLocks noChangeAspect="1"/>
          </p:cNvPicPr>
          <p:nvPr/>
        </p:nvPicPr>
        <p:blipFill>
          <a:blip r:embed="rId2">
            <a:extLst/>
          </a:blip>
          <a:stretch>
            <a:fillRect/>
          </a:stretch>
        </p:blipFill>
        <p:spPr>
          <a:xfrm>
            <a:off x="1297758" y="2193076"/>
            <a:ext cx="10152610" cy="473331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8" name="Slide Number"/>
          <p:cNvSpPr txBox="1">
            <a:spLocks noGrp="1"/>
          </p:cNvSpPr>
          <p:nvPr>
            <p:ph type="sldNum" sz="quarter" idx="4294967295"/>
          </p:nvPr>
        </p:nvSpPr>
        <p:spPr>
          <a:xfrm>
            <a:off x="10448007" y="8890000"/>
            <a:ext cx="457201"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108</a:t>
            </a:fld>
            <a:endParaRPr/>
          </a:p>
        </p:txBody>
      </p:sp>
      <p:pic>
        <p:nvPicPr>
          <p:cNvPr id="939" name="549934_englitj30-0.jpg" descr="549934_englitj30-0.jpg"/>
          <p:cNvPicPr>
            <a:picLocks noChangeAspect="1"/>
          </p:cNvPicPr>
          <p:nvPr/>
        </p:nvPicPr>
        <p:blipFill>
          <a:blip r:embed="rId3">
            <a:extLst/>
          </a:blip>
          <a:stretch>
            <a:fillRect/>
          </a:stretch>
        </p:blipFill>
        <p:spPr>
          <a:xfrm>
            <a:off x="2387916" y="-209908"/>
            <a:ext cx="8228970" cy="10642801"/>
          </a:xfrm>
          <a:prstGeom prst="rect">
            <a:avLst/>
          </a:prstGeom>
          <a:ln w="12700">
            <a:miter lim="400000"/>
          </a:ln>
        </p:spPr>
      </p:pic>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 name="Slide Number"/>
          <p:cNvSpPr txBox="1">
            <a:spLocks noGrp="1"/>
          </p:cNvSpPr>
          <p:nvPr>
            <p:ph type="sldNum" sz="quarter" idx="4294967295"/>
          </p:nvPr>
        </p:nvSpPr>
        <p:spPr>
          <a:xfrm>
            <a:off x="10448007" y="8890000"/>
            <a:ext cx="457201"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109</a:t>
            </a:fld>
            <a:endParaRPr/>
          </a:p>
        </p:txBody>
      </p:sp>
      <p:pic>
        <p:nvPicPr>
          <p:cNvPr id="944" name="ecologytermpaper-130509200558-phpapp02-thumbnail-4.jpg" descr="ecologytermpaper-130509200558-phpapp02-thumbnail-4.jpg"/>
          <p:cNvPicPr>
            <a:picLocks noChangeAspect="1"/>
          </p:cNvPicPr>
          <p:nvPr/>
        </p:nvPicPr>
        <p:blipFill>
          <a:blip r:embed="rId3">
            <a:extLst/>
          </a:blip>
          <a:stretch>
            <a:fillRect/>
          </a:stretch>
        </p:blipFill>
        <p:spPr>
          <a:xfrm>
            <a:off x="2380451" y="-458117"/>
            <a:ext cx="8243900" cy="10669834"/>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a14="http://schemas.microsoft.com/office/drawing/2010/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 name="2. deliver data.jpg" descr="2. deliver data.jpg"/>
          <p:cNvPicPr>
            <a:picLocks noChangeAspect="1"/>
          </p:cNvPicPr>
          <p:nvPr/>
        </p:nvPicPr>
        <p:blipFill>
          <a:blip r:embed="rId2">
            <a:extLst/>
          </a:blip>
          <a:stretch>
            <a:fillRect/>
          </a:stretch>
        </p:blipFill>
        <p:spPr>
          <a:xfrm>
            <a:off x="990600" y="749300"/>
            <a:ext cx="11010900" cy="8255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Slide Number"/>
          <p:cNvSpPr txBox="1">
            <a:spLocks noGrp="1"/>
          </p:cNvSpPr>
          <p:nvPr>
            <p:ph type="sldNum" sz="quarter" idx="4294967295"/>
          </p:nvPr>
        </p:nvSpPr>
        <p:spPr>
          <a:xfrm>
            <a:off x="10452193" y="8890000"/>
            <a:ext cx="448829"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110</a:t>
            </a:fld>
            <a:endParaRPr/>
          </a:p>
        </p:txBody>
      </p:sp>
      <p:pic>
        <p:nvPicPr>
          <p:cNvPr id="949" name="zebra-muscle-invertebrate-biology-research-paper-4-638.jpg" descr="zebra-muscle-invertebrate-biology-research-paper-4-638.jpg"/>
          <p:cNvPicPr>
            <a:picLocks noChangeAspect="1"/>
          </p:cNvPicPr>
          <p:nvPr/>
        </p:nvPicPr>
        <p:blipFill>
          <a:blip r:embed="rId3">
            <a:extLst/>
          </a:blip>
          <a:stretch>
            <a:fillRect/>
          </a:stretch>
        </p:blipFill>
        <p:spPr>
          <a:xfrm>
            <a:off x="2414816" y="-10163"/>
            <a:ext cx="8175167" cy="10584149"/>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a14="http://schemas.microsoft.com/office/drawing/2010/main" xmlns:m="http://schemas.openxmlformats.org/officeDocument/2006/math"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Slide Number"/>
          <p:cNvSpPr txBox="1">
            <a:spLocks noGrp="1"/>
          </p:cNvSpPr>
          <p:nvPr>
            <p:ph type="sldNum" sz="quarter" idx="4294967295"/>
          </p:nvPr>
        </p:nvSpPr>
        <p:spPr>
          <a:xfrm>
            <a:off x="10456379" y="8890000"/>
            <a:ext cx="440458"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111</a:t>
            </a:fld>
            <a:endParaRPr/>
          </a:p>
        </p:txBody>
      </p:sp>
      <p:pic>
        <p:nvPicPr>
          <p:cNvPr id="954" name="3b84ea9.jpg" descr="3b84ea9.jpg"/>
          <p:cNvPicPr>
            <a:picLocks noChangeAspect="1"/>
          </p:cNvPicPr>
          <p:nvPr/>
        </p:nvPicPr>
        <p:blipFill>
          <a:blip r:embed="rId3">
            <a:extLst/>
          </a:blip>
          <a:stretch>
            <a:fillRect/>
          </a:stretch>
        </p:blipFill>
        <p:spPr>
          <a:xfrm>
            <a:off x="1111250" y="1282700"/>
            <a:ext cx="10782300" cy="7188200"/>
          </a:xfrm>
          <a:prstGeom prst="rect">
            <a:avLst/>
          </a:prstGeom>
          <a:ln w="12700">
            <a:miter lim="400000"/>
          </a:ln>
        </p:spPr>
      </p:pic>
    </p:spTree>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a14="http://schemas.microsoft.com/office/drawing/2010/main" xmlns:m="http://schemas.openxmlformats.org/officeDocument/2006/math"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Slide Number"/>
          <p:cNvSpPr txBox="1">
            <a:spLocks noGrp="1"/>
          </p:cNvSpPr>
          <p:nvPr>
            <p:ph type="sldNum" sz="quarter" idx="4294967295"/>
          </p:nvPr>
        </p:nvSpPr>
        <p:spPr>
          <a:xfrm>
            <a:off x="10452193" y="8890000"/>
            <a:ext cx="448830"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112</a:t>
            </a:fld>
            <a:endParaRPr/>
          </a:p>
        </p:txBody>
      </p:sp>
      <p:pic>
        <p:nvPicPr>
          <p:cNvPr id="959" name="great-expectations-theme-essay-36771.jpg" descr="great-expectations-theme-essay-36771.jpg"/>
          <p:cNvPicPr>
            <a:picLocks noChangeAspect="1"/>
          </p:cNvPicPr>
          <p:nvPr/>
        </p:nvPicPr>
        <p:blipFill>
          <a:blip r:embed="rId3">
            <a:extLst/>
          </a:blip>
          <a:stretch>
            <a:fillRect/>
          </a:stretch>
        </p:blipFill>
        <p:spPr>
          <a:xfrm>
            <a:off x="1625600" y="216646"/>
            <a:ext cx="9753600" cy="9753603"/>
          </a:xfrm>
          <a:prstGeom prst="rect">
            <a:avLst/>
          </a:prstGeom>
          <a:ln w="12700">
            <a:miter lim="400000"/>
          </a:ln>
        </p:spPr>
      </p:pic>
      <p:pic>
        <p:nvPicPr>
          <p:cNvPr id="960" name="great-expectations-theme-essay-36771.jpg" descr="great-expectations-theme-essay-36771.jpg"/>
          <p:cNvPicPr>
            <a:picLocks noChangeAspect="1"/>
          </p:cNvPicPr>
          <p:nvPr/>
        </p:nvPicPr>
        <p:blipFill>
          <a:blip r:embed="rId3">
            <a:extLst/>
          </a:blip>
          <a:srcRect l="2777" t="24946" b="9027"/>
          <a:stretch>
            <a:fillRect/>
          </a:stretch>
        </p:blipFill>
        <p:spPr>
          <a:xfrm>
            <a:off x="1892299" y="7166039"/>
            <a:ext cx="9482668" cy="6439896"/>
          </a:xfrm>
          <a:prstGeom prst="rect">
            <a:avLst/>
          </a:prstGeom>
          <a:ln w="12700">
            <a:miter lim="400000"/>
          </a:ln>
        </p:spPr>
      </p:pic>
      <p:pic>
        <p:nvPicPr>
          <p:cNvPr id="961" name="boring" descr="boring"/>
          <p:cNvPicPr>
            <a:picLocks noChangeAspect="1"/>
          </p:cNvPicPr>
          <p:nvPr/>
        </p:nvPicPr>
        <p:blipFill>
          <a:blip r:embed="rId4">
            <a:extLst/>
          </a:blip>
          <a:stretch>
            <a:fillRect/>
          </a:stretch>
        </p:blipFill>
        <p:spPr>
          <a:xfrm>
            <a:off x="1921513" y="342833"/>
            <a:ext cx="2095531" cy="155418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advClick="0" advTm="0">
        <p:dissolve/>
      </p:transition>
    </mc:Choice>
    <mc:Fallback xmlns:a14="http://schemas.microsoft.com/office/drawing/2010/main" xmlns:m="http://schemas.openxmlformats.org/officeDocument/2006/math"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 name="Title"/>
          <p:cNvSpPr txBox="1">
            <a:spLocks noGrp="1"/>
          </p:cNvSpPr>
          <p:nvPr>
            <p:ph type="title"/>
          </p:nvPr>
        </p:nvSpPr>
        <p:spPr>
          <a:prstGeom prst="rect">
            <a:avLst/>
          </a:prstGeom>
        </p:spPr>
        <p:txBody>
          <a:bodyPr/>
          <a:lstStyle/>
          <a:p>
            <a:pPr marL="0" indent="56442"/>
            <a:endParaRPr/>
          </a:p>
        </p:txBody>
      </p:sp>
      <p:sp>
        <p:nvSpPr>
          <p:cNvPr id="966" name="Body"/>
          <p:cNvSpPr txBox="1">
            <a:spLocks noGrp="1"/>
          </p:cNvSpPr>
          <p:nvPr>
            <p:ph type="body" idx="1"/>
          </p:nvPr>
        </p:nvSpPr>
        <p:spPr>
          <a:prstGeom prst="rect">
            <a:avLst/>
          </a:prstGeom>
        </p:spPr>
        <p:txBody>
          <a:bodyPr/>
          <a:lstStyle/>
          <a:p>
            <a:endParaRPr/>
          </a:p>
        </p:txBody>
      </p:sp>
      <p:pic>
        <p:nvPicPr>
          <p:cNvPr id="967" name="image.jpg" descr="image.jpg"/>
          <p:cNvPicPr>
            <a:picLocks noChangeAspect="1"/>
          </p:cNvPicPr>
          <p:nvPr/>
        </p:nvPicPr>
        <p:blipFill>
          <a:blip r:embed="rId3">
            <a:extLst/>
          </a:blip>
          <a:stretch>
            <a:fillRect/>
          </a:stretch>
        </p:blipFill>
        <p:spPr>
          <a:xfrm>
            <a:off x="328104" y="281427"/>
            <a:ext cx="12348592" cy="919074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advClick="0" advTm="0">
        <p:dissolve/>
      </p:transition>
    </mc:Choice>
    <mc:Fallback xmlns:a14="http://schemas.microsoft.com/office/drawing/2010/main" xmlns:m="http://schemas.openxmlformats.org/officeDocument/2006/math"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 name="Title"/>
          <p:cNvSpPr txBox="1">
            <a:spLocks noGrp="1"/>
          </p:cNvSpPr>
          <p:nvPr>
            <p:ph type="title"/>
          </p:nvPr>
        </p:nvSpPr>
        <p:spPr>
          <a:prstGeom prst="rect">
            <a:avLst/>
          </a:prstGeom>
        </p:spPr>
        <p:txBody>
          <a:bodyPr/>
          <a:lstStyle/>
          <a:p>
            <a:pPr marL="0" indent="56442"/>
            <a:endParaRPr/>
          </a:p>
        </p:txBody>
      </p:sp>
      <p:sp>
        <p:nvSpPr>
          <p:cNvPr id="972" name="Body"/>
          <p:cNvSpPr txBox="1">
            <a:spLocks noGrp="1"/>
          </p:cNvSpPr>
          <p:nvPr>
            <p:ph type="body" idx="1"/>
          </p:nvPr>
        </p:nvSpPr>
        <p:spPr>
          <a:prstGeom prst="rect">
            <a:avLst/>
          </a:prstGeom>
        </p:spPr>
        <p:txBody>
          <a:bodyPr/>
          <a:lstStyle/>
          <a:p>
            <a:endParaRPr/>
          </a:p>
        </p:txBody>
      </p:sp>
      <p:pic>
        <p:nvPicPr>
          <p:cNvPr id="973" name="image.jpg" descr="image.jpg"/>
          <p:cNvPicPr>
            <a:picLocks noChangeAspect="1"/>
          </p:cNvPicPr>
          <p:nvPr/>
        </p:nvPicPr>
        <p:blipFill>
          <a:blip r:embed="rId3">
            <a:extLst/>
          </a:blip>
          <a:stretch>
            <a:fillRect/>
          </a:stretch>
        </p:blipFill>
        <p:spPr>
          <a:xfrm>
            <a:off x="207160" y="2232311"/>
            <a:ext cx="12590479" cy="560936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 name="Title"/>
          <p:cNvSpPr txBox="1">
            <a:spLocks noGrp="1"/>
          </p:cNvSpPr>
          <p:nvPr>
            <p:ph type="title"/>
          </p:nvPr>
        </p:nvSpPr>
        <p:spPr>
          <a:prstGeom prst="rect">
            <a:avLst/>
          </a:prstGeom>
        </p:spPr>
        <p:txBody>
          <a:bodyPr/>
          <a:lstStyle/>
          <a:p>
            <a:pPr marL="0" indent="56442"/>
            <a:endParaRPr/>
          </a:p>
        </p:txBody>
      </p:sp>
      <p:sp>
        <p:nvSpPr>
          <p:cNvPr id="978" name="Body"/>
          <p:cNvSpPr txBox="1">
            <a:spLocks noGrp="1"/>
          </p:cNvSpPr>
          <p:nvPr>
            <p:ph type="body" idx="1"/>
          </p:nvPr>
        </p:nvSpPr>
        <p:spPr>
          <a:prstGeom prst="rect">
            <a:avLst/>
          </a:prstGeom>
        </p:spPr>
        <p:txBody>
          <a:bodyPr/>
          <a:lstStyle/>
          <a:p>
            <a:endParaRPr/>
          </a:p>
        </p:txBody>
      </p:sp>
      <p:pic>
        <p:nvPicPr>
          <p:cNvPr id="979" name="orlando tomatoes.jpg" descr="orlando tomatoes.jpg"/>
          <p:cNvPicPr>
            <a:picLocks noChangeAspect="1"/>
          </p:cNvPicPr>
          <p:nvPr/>
        </p:nvPicPr>
        <p:blipFill>
          <a:blip r:embed="rId3">
            <a:extLst/>
          </a:blip>
          <a:srcRect r="31568"/>
          <a:stretch>
            <a:fillRect/>
          </a:stretch>
        </p:blipFill>
        <p:spPr>
          <a:xfrm>
            <a:off x="4181792" y="-21599"/>
            <a:ext cx="4641258" cy="979678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 name="Title"/>
          <p:cNvSpPr txBox="1">
            <a:spLocks noGrp="1"/>
          </p:cNvSpPr>
          <p:nvPr>
            <p:ph type="title"/>
          </p:nvPr>
        </p:nvSpPr>
        <p:spPr>
          <a:prstGeom prst="rect">
            <a:avLst/>
          </a:prstGeom>
        </p:spPr>
        <p:txBody>
          <a:bodyPr/>
          <a:lstStyle/>
          <a:p>
            <a:endParaRPr/>
          </a:p>
        </p:txBody>
      </p:sp>
      <p:sp>
        <p:nvSpPr>
          <p:cNvPr id="984" name="Body"/>
          <p:cNvSpPr txBox="1">
            <a:spLocks noGrp="1"/>
          </p:cNvSpPr>
          <p:nvPr>
            <p:ph type="body" idx="1"/>
          </p:nvPr>
        </p:nvSpPr>
        <p:spPr>
          <a:prstGeom prst="rect">
            <a:avLst/>
          </a:prstGeom>
        </p:spPr>
        <p:txBody>
          <a:bodyPr/>
          <a:lstStyle/>
          <a:p>
            <a:endParaRPr/>
          </a:p>
        </p:txBody>
      </p:sp>
      <p:sp>
        <p:nvSpPr>
          <p:cNvPr id="985" name="Slide Number"/>
          <p:cNvSpPr txBox="1">
            <a:spLocks noGrp="1"/>
          </p:cNvSpPr>
          <p:nvPr>
            <p:ph type="sldNum" sz="quarter" idx="4294967295"/>
          </p:nvPr>
        </p:nvSpPr>
        <p:spPr>
          <a:xfrm>
            <a:off x="10452193" y="8890000"/>
            <a:ext cx="448829"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116</a:t>
            </a:fld>
            <a:endParaRPr/>
          </a:p>
        </p:txBody>
      </p:sp>
      <p:pic>
        <p:nvPicPr>
          <p:cNvPr id="986" name="trump speech 1.jpg" descr="trump speech 1.jpg"/>
          <p:cNvPicPr>
            <a:picLocks noChangeAspect="1"/>
          </p:cNvPicPr>
          <p:nvPr/>
        </p:nvPicPr>
        <p:blipFill>
          <a:blip r:embed="rId3">
            <a:extLst/>
          </a:blip>
          <a:stretch>
            <a:fillRect/>
          </a:stretch>
        </p:blipFill>
        <p:spPr>
          <a:xfrm>
            <a:off x="3169920" y="0"/>
            <a:ext cx="6664960" cy="9753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 name="Title"/>
          <p:cNvSpPr txBox="1">
            <a:spLocks noGrp="1"/>
          </p:cNvSpPr>
          <p:nvPr>
            <p:ph type="title"/>
          </p:nvPr>
        </p:nvSpPr>
        <p:spPr>
          <a:prstGeom prst="rect">
            <a:avLst/>
          </a:prstGeom>
        </p:spPr>
        <p:txBody>
          <a:bodyPr/>
          <a:lstStyle/>
          <a:p>
            <a:endParaRPr/>
          </a:p>
        </p:txBody>
      </p:sp>
      <p:sp>
        <p:nvSpPr>
          <p:cNvPr id="991" name="Body"/>
          <p:cNvSpPr txBox="1">
            <a:spLocks noGrp="1"/>
          </p:cNvSpPr>
          <p:nvPr>
            <p:ph type="body" idx="1"/>
          </p:nvPr>
        </p:nvSpPr>
        <p:spPr>
          <a:prstGeom prst="rect">
            <a:avLst/>
          </a:prstGeom>
        </p:spPr>
        <p:txBody>
          <a:bodyPr/>
          <a:lstStyle/>
          <a:p>
            <a:endParaRPr/>
          </a:p>
        </p:txBody>
      </p:sp>
      <p:sp>
        <p:nvSpPr>
          <p:cNvPr id="992" name="Slide Number"/>
          <p:cNvSpPr txBox="1">
            <a:spLocks noGrp="1"/>
          </p:cNvSpPr>
          <p:nvPr>
            <p:ph type="sldNum" sz="quarter" idx="4294967295"/>
          </p:nvPr>
        </p:nvSpPr>
        <p:spPr>
          <a:xfrm>
            <a:off x="10452193" y="8890000"/>
            <a:ext cx="448829"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117</a:t>
            </a:fld>
            <a:endParaRPr/>
          </a:p>
        </p:txBody>
      </p:sp>
      <p:pic>
        <p:nvPicPr>
          <p:cNvPr id="993" name="trump speech 3.jpg" descr="trump speech 3.jpg"/>
          <p:cNvPicPr>
            <a:picLocks noChangeAspect="1"/>
          </p:cNvPicPr>
          <p:nvPr/>
        </p:nvPicPr>
        <p:blipFill>
          <a:blip r:embed="rId3">
            <a:extLst/>
          </a:blip>
          <a:stretch>
            <a:fillRect/>
          </a:stretch>
        </p:blipFill>
        <p:spPr>
          <a:xfrm>
            <a:off x="3169920" y="0"/>
            <a:ext cx="6664960" cy="9753600"/>
          </a:xfrm>
          <a:prstGeom prst="rect">
            <a:avLst/>
          </a:prstGeom>
          <a:ln w="12700">
            <a:miter lim="400000"/>
          </a:ln>
        </p:spPr>
      </p:pic>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 name="Title"/>
          <p:cNvSpPr txBox="1">
            <a:spLocks noGrp="1"/>
          </p:cNvSpPr>
          <p:nvPr>
            <p:ph type="title"/>
          </p:nvPr>
        </p:nvSpPr>
        <p:spPr>
          <a:prstGeom prst="rect">
            <a:avLst/>
          </a:prstGeom>
        </p:spPr>
        <p:txBody>
          <a:bodyPr/>
          <a:lstStyle/>
          <a:p>
            <a:endParaRPr/>
          </a:p>
        </p:txBody>
      </p:sp>
      <p:sp>
        <p:nvSpPr>
          <p:cNvPr id="998" name="Body"/>
          <p:cNvSpPr txBox="1">
            <a:spLocks noGrp="1"/>
          </p:cNvSpPr>
          <p:nvPr>
            <p:ph type="body" idx="1"/>
          </p:nvPr>
        </p:nvSpPr>
        <p:spPr>
          <a:prstGeom prst="rect">
            <a:avLst/>
          </a:prstGeom>
        </p:spPr>
        <p:txBody>
          <a:bodyPr/>
          <a:lstStyle/>
          <a:p>
            <a:endParaRPr/>
          </a:p>
        </p:txBody>
      </p:sp>
      <p:sp>
        <p:nvSpPr>
          <p:cNvPr id="999" name="Slide Number"/>
          <p:cNvSpPr txBox="1">
            <a:spLocks noGrp="1"/>
          </p:cNvSpPr>
          <p:nvPr>
            <p:ph type="sldNum" sz="quarter" idx="4294967295"/>
          </p:nvPr>
        </p:nvSpPr>
        <p:spPr>
          <a:xfrm>
            <a:off x="10452193" y="8890000"/>
            <a:ext cx="448829"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118</a:t>
            </a:fld>
            <a:endParaRPr/>
          </a:p>
        </p:txBody>
      </p:sp>
      <p:pic>
        <p:nvPicPr>
          <p:cNvPr id="1000" name="TRUMP speech 4.jpg" descr="TRUMP speech 4.jpg"/>
          <p:cNvPicPr>
            <a:picLocks noChangeAspect="1"/>
          </p:cNvPicPr>
          <p:nvPr/>
        </p:nvPicPr>
        <p:blipFill>
          <a:blip r:embed="rId3">
            <a:extLst/>
          </a:blip>
          <a:stretch>
            <a:fillRect/>
          </a:stretch>
        </p:blipFill>
        <p:spPr>
          <a:xfrm>
            <a:off x="3169920" y="0"/>
            <a:ext cx="6664960" cy="9753600"/>
          </a:xfrm>
          <a:prstGeom prst="rect">
            <a:avLst/>
          </a:prstGeom>
          <a:ln w="12700">
            <a:miter lim="400000"/>
          </a:ln>
        </p:spPr>
      </p:pic>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 name="Title"/>
          <p:cNvSpPr txBox="1">
            <a:spLocks noGrp="1"/>
          </p:cNvSpPr>
          <p:nvPr>
            <p:ph type="title"/>
          </p:nvPr>
        </p:nvSpPr>
        <p:spPr>
          <a:prstGeom prst="rect">
            <a:avLst/>
          </a:prstGeom>
        </p:spPr>
        <p:txBody>
          <a:bodyPr/>
          <a:lstStyle/>
          <a:p>
            <a:endParaRPr/>
          </a:p>
        </p:txBody>
      </p:sp>
      <p:sp>
        <p:nvSpPr>
          <p:cNvPr id="1005" name="Body"/>
          <p:cNvSpPr txBox="1">
            <a:spLocks noGrp="1"/>
          </p:cNvSpPr>
          <p:nvPr>
            <p:ph type="body" idx="1"/>
          </p:nvPr>
        </p:nvSpPr>
        <p:spPr>
          <a:prstGeom prst="rect">
            <a:avLst/>
          </a:prstGeom>
        </p:spPr>
        <p:txBody>
          <a:bodyPr/>
          <a:lstStyle/>
          <a:p>
            <a:endParaRPr/>
          </a:p>
        </p:txBody>
      </p:sp>
      <p:sp>
        <p:nvSpPr>
          <p:cNvPr id="1006" name="Slide Number"/>
          <p:cNvSpPr txBox="1">
            <a:spLocks noGrp="1"/>
          </p:cNvSpPr>
          <p:nvPr>
            <p:ph type="sldNum" sz="quarter" idx="4294967295"/>
          </p:nvPr>
        </p:nvSpPr>
        <p:spPr>
          <a:xfrm>
            <a:off x="10452193" y="8890000"/>
            <a:ext cx="448829"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119</a:t>
            </a:fld>
            <a:endParaRPr/>
          </a:p>
        </p:txBody>
      </p:sp>
      <p:pic>
        <p:nvPicPr>
          <p:cNvPr id="1007" name="trump big hed jobs page.jpg" descr="trump big hed jobs page.jpg"/>
          <p:cNvPicPr>
            <a:picLocks noChangeAspect="1"/>
          </p:cNvPicPr>
          <p:nvPr/>
        </p:nvPicPr>
        <p:blipFill>
          <a:blip r:embed="rId3">
            <a:extLst/>
          </a:blip>
          <a:stretch>
            <a:fillRect/>
          </a:stretch>
        </p:blipFill>
        <p:spPr>
          <a:xfrm>
            <a:off x="2838367" y="-26409"/>
            <a:ext cx="7328066" cy="10723999"/>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 name="attract eyeballs2.jpg" descr="attract eyeballs2.jpg"/>
          <p:cNvPicPr>
            <a:picLocks noChangeAspect="1"/>
          </p:cNvPicPr>
          <p:nvPr/>
        </p:nvPicPr>
        <p:blipFill>
          <a:blip r:embed="rId3">
            <a:extLst/>
          </a:blip>
          <a:stretch>
            <a:fillRect/>
          </a:stretch>
        </p:blipFill>
        <p:spPr>
          <a:xfrm>
            <a:off x="990600" y="749300"/>
            <a:ext cx="11010900" cy="8255000"/>
          </a:xfrm>
          <a:prstGeom prst="rect">
            <a:avLst/>
          </a:prstGeom>
          <a:ln w="12700">
            <a:miter lim="400000"/>
          </a:ln>
        </p:spPr>
      </p:pic>
      <p:pic>
        <p:nvPicPr>
          <p:cNvPr id="501" name="attract eyeballs.jpg" descr="attract eyeballs.jpg"/>
          <p:cNvPicPr>
            <a:picLocks noChangeAspect="1"/>
          </p:cNvPicPr>
          <p:nvPr/>
        </p:nvPicPr>
        <p:blipFill>
          <a:blip r:embed="rId4">
            <a:extLst/>
          </a:blip>
          <a:srcRect l="42214" t="9230" r="40599" b="67692"/>
          <a:stretch>
            <a:fillRect/>
          </a:stretch>
        </p:blipFill>
        <p:spPr>
          <a:xfrm>
            <a:off x="5638798" y="1511299"/>
            <a:ext cx="1892302" cy="190500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xit" presetSubtype="4" fill="hold" grpId="1" nodeType="afterEffect">
                                  <p:stCondLst>
                                    <p:cond delay="2000"/>
                                  </p:stCondLst>
                                  <p:iterate>
                                    <p:tmAbs val="0"/>
                                  </p:iterate>
                                  <p:childTnLst>
                                    <p:animEffect transition="out" filter="wipe(down)">
                                      <p:cBhvr>
                                        <p:cTn id="6" dur="750" fill="hold"/>
                                        <p:tgtEl>
                                          <p:spTgt spid="501"/>
                                        </p:tgtEl>
                                      </p:cBhvr>
                                    </p:animEffect>
                                    <p:set>
                                      <p:cBhvr>
                                        <p:cTn id="7" fill="hold">
                                          <p:stCondLst>
                                            <p:cond delay="749"/>
                                          </p:stCondLst>
                                        </p:cTn>
                                        <p:tgtEl>
                                          <p:spTgt spid="5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 grpId="1" animBg="1" advAuto="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 name="Title"/>
          <p:cNvSpPr txBox="1">
            <a:spLocks noGrp="1"/>
          </p:cNvSpPr>
          <p:nvPr>
            <p:ph type="title"/>
          </p:nvPr>
        </p:nvSpPr>
        <p:spPr>
          <a:prstGeom prst="rect">
            <a:avLst/>
          </a:prstGeom>
        </p:spPr>
        <p:txBody>
          <a:bodyPr/>
          <a:lstStyle/>
          <a:p>
            <a:endParaRPr/>
          </a:p>
        </p:txBody>
      </p:sp>
      <p:sp>
        <p:nvSpPr>
          <p:cNvPr id="1012" name="Body"/>
          <p:cNvSpPr txBox="1">
            <a:spLocks noGrp="1"/>
          </p:cNvSpPr>
          <p:nvPr>
            <p:ph type="body" idx="1"/>
          </p:nvPr>
        </p:nvSpPr>
        <p:spPr>
          <a:prstGeom prst="rect">
            <a:avLst/>
          </a:prstGeom>
        </p:spPr>
        <p:txBody>
          <a:bodyPr/>
          <a:lstStyle/>
          <a:p>
            <a:endParaRPr/>
          </a:p>
        </p:txBody>
      </p:sp>
      <p:sp>
        <p:nvSpPr>
          <p:cNvPr id="1013" name="Slide Number"/>
          <p:cNvSpPr txBox="1">
            <a:spLocks noGrp="1"/>
          </p:cNvSpPr>
          <p:nvPr>
            <p:ph type="sldNum" sz="quarter" idx="4294967295"/>
          </p:nvPr>
        </p:nvSpPr>
        <p:spPr>
          <a:xfrm>
            <a:off x="10448008" y="8890000"/>
            <a:ext cx="457201"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120</a:t>
            </a:fld>
            <a:endParaRPr/>
          </a:p>
        </p:txBody>
      </p:sp>
      <p:pic>
        <p:nvPicPr>
          <p:cNvPr id="1014" name="trump speech 1.jpg" descr="trump speech 1.jpg"/>
          <p:cNvPicPr>
            <a:picLocks noChangeAspect="1"/>
          </p:cNvPicPr>
          <p:nvPr/>
        </p:nvPicPr>
        <p:blipFill>
          <a:blip r:embed="rId3">
            <a:extLst/>
          </a:blip>
          <a:stretch>
            <a:fillRect/>
          </a:stretch>
        </p:blipFill>
        <p:spPr>
          <a:xfrm>
            <a:off x="301355" y="500098"/>
            <a:ext cx="5981495" cy="8753404"/>
          </a:xfrm>
          <a:prstGeom prst="rect">
            <a:avLst/>
          </a:prstGeom>
          <a:ln w="12700">
            <a:miter lim="400000"/>
          </a:ln>
        </p:spPr>
      </p:pic>
      <p:pic>
        <p:nvPicPr>
          <p:cNvPr id="1015" name="trump big hed jobs page.jpg" descr="trump big hed jobs page.jpg"/>
          <p:cNvPicPr>
            <a:picLocks noChangeAspect="1"/>
          </p:cNvPicPr>
          <p:nvPr/>
        </p:nvPicPr>
        <p:blipFill>
          <a:blip r:embed="rId4">
            <a:extLst/>
          </a:blip>
          <a:stretch>
            <a:fillRect/>
          </a:stretch>
        </p:blipFill>
        <p:spPr>
          <a:xfrm>
            <a:off x="6668017" y="500098"/>
            <a:ext cx="5981492" cy="8753404"/>
          </a:xfrm>
          <a:prstGeom prst="rect">
            <a:avLst/>
          </a:prstGeom>
          <a:ln w="12700">
            <a:miter lim="400000"/>
          </a:ln>
        </p:spPr>
      </p:pic>
      <p:sp>
        <p:nvSpPr>
          <p:cNvPr id="1016" name="Rectangle"/>
          <p:cNvSpPr/>
          <p:nvPr/>
        </p:nvSpPr>
        <p:spPr>
          <a:xfrm>
            <a:off x="-44604" y="8458200"/>
            <a:ext cx="13004802" cy="1270000"/>
          </a:xfrm>
          <a:prstGeom prst="rect">
            <a:avLst/>
          </a:prstGeom>
          <a:solidFill>
            <a:srgbClr val="000000"/>
          </a:solidFill>
          <a:ln w="12700">
            <a:miter lim="400000"/>
          </a:ln>
        </p:spPr>
        <p:txBody>
          <a:bodyPr lIns="50800" tIns="50800" rIns="50800" bIns="50800" anchor="ctr"/>
          <a:lstStyle/>
          <a:p>
            <a:pPr algn="ctr" defTabSz="584200">
              <a:defRPr sz="3000">
                <a:solidFill>
                  <a:srgbClr val="FFFFFF"/>
                </a:solidFill>
                <a:effectLst>
                  <a:outerShdw blurRad="38100" dist="12700" dir="5400000" rotWithShape="0">
                    <a:srgbClr val="000000">
                      <a:alpha val="50000"/>
                    </a:srgbClr>
                  </a:outerShdw>
                </a:effectLst>
              </a:defRPr>
            </a:pPr>
            <a:endParaRPr/>
          </a:p>
        </p:txBody>
      </p:sp>
      <p:pic>
        <p:nvPicPr>
          <p:cNvPr id="1017" name="trump speech 1.jpg" descr="trump speech 1.jpg"/>
          <p:cNvPicPr>
            <a:picLocks noChangeAspect="1"/>
          </p:cNvPicPr>
          <p:nvPr/>
        </p:nvPicPr>
        <p:blipFill>
          <a:blip r:embed="rId3">
            <a:extLst/>
          </a:blip>
          <a:srcRect t="80669"/>
          <a:stretch>
            <a:fillRect/>
          </a:stretch>
        </p:blipFill>
        <p:spPr>
          <a:xfrm>
            <a:off x="301450" y="6797937"/>
            <a:ext cx="5981494" cy="169201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3" name="duluth blizzard chunking.jpg"/>
          <p:cNvGrpSpPr/>
          <p:nvPr/>
        </p:nvGrpSpPr>
        <p:grpSpPr>
          <a:xfrm>
            <a:off x="3441884" y="11372"/>
            <a:ext cx="6121034" cy="12335512"/>
            <a:chOff x="0" y="-1"/>
            <a:chExt cx="6121033" cy="12335510"/>
          </a:xfrm>
        </p:grpSpPr>
        <p:pic>
          <p:nvPicPr>
            <p:cNvPr id="1021" name="duluth blizzard chunking.jpg" descr="duluth blizzard chunking.jpg"/>
            <p:cNvPicPr>
              <a:picLocks noChangeAspect="1"/>
            </p:cNvPicPr>
            <p:nvPr/>
          </p:nvPicPr>
          <p:blipFill>
            <a:blip r:embed="rId3">
              <a:extLst/>
            </a:blip>
            <a:stretch>
              <a:fillRect/>
            </a:stretch>
          </p:blipFill>
          <p:spPr>
            <a:xfrm>
              <a:off x="215899" y="139700"/>
              <a:ext cx="5689235" cy="11776710"/>
            </a:xfrm>
            <a:prstGeom prst="rect">
              <a:avLst/>
            </a:prstGeom>
            <a:ln w="12700" cap="flat">
              <a:noFill/>
              <a:miter lim="400000"/>
            </a:ln>
            <a:effectLst/>
          </p:spPr>
        </p:pic>
        <p:pic>
          <p:nvPicPr>
            <p:cNvPr id="1022" name="duluth blizzard chunking.jpg" descr="duluth blizzard chunking.jpg"/>
            <p:cNvPicPr>
              <a:picLocks noChangeAspect="1"/>
            </p:cNvPicPr>
            <p:nvPr/>
          </p:nvPicPr>
          <p:blipFill>
            <a:blip r:embed="rId4">
              <a:extLst/>
            </a:blip>
            <a:stretch>
              <a:fillRect/>
            </a:stretch>
          </p:blipFill>
          <p:spPr>
            <a:xfrm>
              <a:off x="-1" y="-2"/>
              <a:ext cx="6121035" cy="12335512"/>
            </a:xfrm>
            <a:prstGeom prst="rect">
              <a:avLst/>
            </a:prstGeom>
            <a:ln w="12700" cap="flat">
              <a:noFill/>
              <a:miter lim="400000"/>
            </a:ln>
            <a:effectLst/>
          </p:spPr>
        </p:pic>
      </p:grpSp>
      <p:pic>
        <p:nvPicPr>
          <p:cNvPr id="1024" name="blizzard chunking closeup.jpg" descr="blizzard chunking closeup.jpg"/>
          <p:cNvPicPr>
            <a:picLocks noChangeAspect="1"/>
          </p:cNvPicPr>
          <p:nvPr/>
        </p:nvPicPr>
        <p:blipFill>
          <a:blip r:embed="rId5">
            <a:extLst/>
          </a:blip>
          <a:stretch>
            <a:fillRect/>
          </a:stretch>
        </p:blipFill>
        <p:spPr>
          <a:xfrm>
            <a:off x="8233902" y="76793"/>
            <a:ext cx="1230998" cy="9753604"/>
          </a:xfrm>
          <a:prstGeom prst="rect">
            <a:avLst/>
          </a:prstGeom>
          <a:ln w="12700">
            <a:miter lim="400000"/>
          </a:ln>
        </p:spPr>
      </p:pic>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image.jpg" descr="image.jpg"/>
          <p:cNvPicPr>
            <a:picLocks noChangeAspect="1"/>
          </p:cNvPicPr>
          <p:nvPr/>
        </p:nvPicPr>
        <p:blipFill>
          <a:blip r:embed="rId3">
            <a:extLst/>
          </a:blip>
          <a:stretch>
            <a:fillRect/>
          </a:stretch>
        </p:blipFill>
        <p:spPr>
          <a:xfrm>
            <a:off x="1623341" y="1255323"/>
            <a:ext cx="9755860" cy="723900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a14="http://schemas.microsoft.com/office/drawing/2010/main" xmlns:m="http://schemas.openxmlformats.org/officeDocument/2006/math"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Title"/>
          <p:cNvSpPr txBox="1">
            <a:spLocks noGrp="1"/>
          </p:cNvSpPr>
          <p:nvPr>
            <p:ph type="title"/>
          </p:nvPr>
        </p:nvSpPr>
        <p:spPr>
          <a:prstGeom prst="rect">
            <a:avLst/>
          </a:prstGeom>
        </p:spPr>
        <p:txBody>
          <a:bodyPr/>
          <a:lstStyle/>
          <a:p>
            <a:endParaRPr/>
          </a:p>
        </p:txBody>
      </p:sp>
      <p:sp>
        <p:nvSpPr>
          <p:cNvPr id="1033" name="Body"/>
          <p:cNvSpPr txBox="1">
            <a:spLocks noGrp="1"/>
          </p:cNvSpPr>
          <p:nvPr>
            <p:ph type="body" idx="1"/>
          </p:nvPr>
        </p:nvSpPr>
        <p:spPr>
          <a:prstGeom prst="rect">
            <a:avLst/>
          </a:prstGeom>
        </p:spPr>
        <p:txBody>
          <a:bodyPr/>
          <a:lstStyle/>
          <a:p>
            <a:endParaRPr/>
          </a:p>
        </p:txBody>
      </p:sp>
      <p:pic>
        <p:nvPicPr>
          <p:cNvPr id="1034" name="what the tax means chart.jpg" descr="what the tax means chart.jpg"/>
          <p:cNvPicPr>
            <a:picLocks noChangeAspect="1"/>
          </p:cNvPicPr>
          <p:nvPr/>
        </p:nvPicPr>
        <p:blipFill>
          <a:blip r:embed="rId3">
            <a:extLst/>
          </a:blip>
          <a:stretch>
            <a:fillRect/>
          </a:stretch>
        </p:blipFill>
        <p:spPr>
          <a:xfrm>
            <a:off x="1851376" y="0"/>
            <a:ext cx="9299788" cy="9755859"/>
          </a:xfrm>
          <a:prstGeom prst="rect">
            <a:avLst/>
          </a:prstGeom>
          <a:ln w="12700">
            <a:miter lim="400000"/>
          </a:ln>
        </p:spPr>
      </p:pic>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LowDough Diners.jpg" descr="LowDough Diners.jpg"/>
          <p:cNvPicPr>
            <a:picLocks noChangeAspect="1"/>
          </p:cNvPicPr>
          <p:nvPr/>
        </p:nvPicPr>
        <p:blipFill>
          <a:blip r:embed="rId3">
            <a:extLst/>
          </a:blip>
          <a:stretch>
            <a:fillRect/>
          </a:stretch>
        </p:blipFill>
        <p:spPr>
          <a:xfrm>
            <a:off x="2578100" y="0"/>
            <a:ext cx="7737855" cy="9715500"/>
          </a:xfrm>
          <a:prstGeom prst="rect">
            <a:avLst/>
          </a:prstGeom>
          <a:ln w="12700">
            <a:miter lim="400000"/>
          </a:ln>
        </p:spPr>
      </p:pic>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 name="zombie guide.jpg"/>
          <p:cNvGrpSpPr/>
          <p:nvPr/>
        </p:nvGrpSpPr>
        <p:grpSpPr>
          <a:xfrm>
            <a:off x="105843" y="1341718"/>
            <a:ext cx="12793115" cy="7349565"/>
            <a:chOff x="0" y="0"/>
            <a:chExt cx="12793114" cy="7349564"/>
          </a:xfrm>
        </p:grpSpPr>
        <p:pic>
          <p:nvPicPr>
            <p:cNvPr id="1042" name="zombie guide.jpg" descr="zombie guide.jpg"/>
            <p:cNvPicPr>
              <a:picLocks noChangeAspect="1"/>
            </p:cNvPicPr>
            <p:nvPr/>
          </p:nvPicPr>
          <p:blipFill>
            <a:blip r:embed="rId3">
              <a:extLst/>
            </a:blip>
            <a:stretch>
              <a:fillRect/>
            </a:stretch>
          </p:blipFill>
          <p:spPr>
            <a:xfrm>
              <a:off x="215900" y="139700"/>
              <a:ext cx="12361315" cy="6790765"/>
            </a:xfrm>
            <a:prstGeom prst="rect">
              <a:avLst/>
            </a:prstGeom>
            <a:ln w="12700" cap="flat">
              <a:noFill/>
              <a:miter lim="400000"/>
            </a:ln>
            <a:effectLst/>
          </p:spPr>
        </p:pic>
        <p:pic>
          <p:nvPicPr>
            <p:cNvPr id="1043" name="zombie guide.jpg" descr="zombie guide.jpg"/>
            <p:cNvPicPr>
              <a:picLocks noChangeAspect="1"/>
            </p:cNvPicPr>
            <p:nvPr/>
          </p:nvPicPr>
          <p:blipFill>
            <a:blip r:embed="rId4">
              <a:extLst/>
            </a:blip>
            <a:stretch>
              <a:fillRect/>
            </a:stretch>
          </p:blipFill>
          <p:spPr>
            <a:xfrm>
              <a:off x="0" y="0"/>
              <a:ext cx="12793115" cy="7349565"/>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285156 0.000000" pathEditMode="relative">
                                      <p:cBhvr>
                                        <p:cTn id="6" dur="3000" fill="hold"/>
                                        <p:tgtEl>
                                          <p:spTgt spid="104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8" name="OR_TO copy.jpg" descr="OR_TO copy.jpg"/>
          <p:cNvPicPr>
            <a:picLocks noChangeAspect="1"/>
          </p:cNvPicPr>
          <p:nvPr/>
        </p:nvPicPr>
        <p:blipFill>
          <a:blip r:embed="rId3">
            <a:extLst/>
          </a:blip>
          <a:stretch>
            <a:fillRect/>
          </a:stretch>
        </p:blipFill>
        <p:spPr>
          <a:xfrm>
            <a:off x="2765980" y="-116472"/>
            <a:ext cx="7472840" cy="10342375"/>
          </a:xfrm>
          <a:prstGeom prst="rect">
            <a:avLst/>
          </a:prstGeom>
          <a:ln w="12700">
            <a:miter lim="400000"/>
          </a:ln>
        </p:spPr>
      </p:pic>
      <p:pic>
        <p:nvPicPr>
          <p:cNvPr id="1049" name="OR_TO copy.jpg" descr="OR_TO copy.jpg"/>
          <p:cNvPicPr>
            <a:picLocks noChangeAspect="1"/>
          </p:cNvPicPr>
          <p:nvPr/>
        </p:nvPicPr>
        <p:blipFill>
          <a:blip r:embed="rId3">
            <a:extLst/>
          </a:blip>
          <a:srcRect l="33022" t="52442" r="2252" b="25094"/>
          <a:stretch>
            <a:fillRect/>
          </a:stretch>
        </p:blipFill>
        <p:spPr>
          <a:xfrm>
            <a:off x="5230657" y="5326239"/>
            <a:ext cx="4836691" cy="2323087"/>
          </a:xfrm>
          <a:prstGeom prst="rect">
            <a:avLst/>
          </a:prstGeom>
          <a:ln w="12700">
            <a:miter lim="400000"/>
          </a:ln>
        </p:spPr>
      </p:pic>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 name="Title"/>
          <p:cNvSpPr txBox="1">
            <a:spLocks noGrp="1"/>
          </p:cNvSpPr>
          <p:nvPr>
            <p:ph type="title"/>
          </p:nvPr>
        </p:nvSpPr>
        <p:spPr>
          <a:prstGeom prst="rect">
            <a:avLst/>
          </a:prstGeom>
        </p:spPr>
        <p:txBody>
          <a:bodyPr/>
          <a:lstStyle/>
          <a:p>
            <a:endParaRPr/>
          </a:p>
        </p:txBody>
      </p:sp>
      <p:sp>
        <p:nvSpPr>
          <p:cNvPr id="1054" name="Body"/>
          <p:cNvSpPr txBox="1">
            <a:spLocks noGrp="1"/>
          </p:cNvSpPr>
          <p:nvPr>
            <p:ph type="body" idx="1"/>
          </p:nvPr>
        </p:nvSpPr>
        <p:spPr>
          <a:prstGeom prst="rect">
            <a:avLst/>
          </a:prstGeom>
        </p:spPr>
        <p:txBody>
          <a:bodyPr/>
          <a:lstStyle/>
          <a:p>
            <a:endParaRPr/>
          </a:p>
        </p:txBody>
      </p:sp>
      <p:sp>
        <p:nvSpPr>
          <p:cNvPr id="1055" name="Slide Number"/>
          <p:cNvSpPr txBox="1">
            <a:spLocks noGrp="1"/>
          </p:cNvSpPr>
          <p:nvPr>
            <p:ph type="sldNum" sz="quarter" idx="4294967295"/>
          </p:nvPr>
        </p:nvSpPr>
        <p:spPr>
          <a:xfrm>
            <a:off x="10448007" y="8890000"/>
            <a:ext cx="457201"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127</a:t>
            </a:fld>
            <a:endParaRPr/>
          </a:p>
        </p:txBody>
      </p:sp>
      <p:pic>
        <p:nvPicPr>
          <p:cNvPr id="1056" name="chunking2.jpg" descr="chunking2.jp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Title"/>
          <p:cNvSpPr txBox="1">
            <a:spLocks noGrp="1"/>
          </p:cNvSpPr>
          <p:nvPr>
            <p:ph type="title"/>
          </p:nvPr>
        </p:nvSpPr>
        <p:spPr>
          <a:prstGeom prst="rect">
            <a:avLst/>
          </a:prstGeom>
        </p:spPr>
        <p:txBody>
          <a:bodyPr/>
          <a:lstStyle/>
          <a:p>
            <a:endParaRPr/>
          </a:p>
        </p:txBody>
      </p:sp>
      <p:sp>
        <p:nvSpPr>
          <p:cNvPr id="1059" name="Body"/>
          <p:cNvSpPr txBox="1">
            <a:spLocks noGrp="1"/>
          </p:cNvSpPr>
          <p:nvPr>
            <p:ph type="body" idx="1"/>
          </p:nvPr>
        </p:nvSpPr>
        <p:spPr>
          <a:prstGeom prst="rect">
            <a:avLst/>
          </a:prstGeom>
        </p:spPr>
        <p:txBody>
          <a:bodyPr/>
          <a:lstStyle/>
          <a:p>
            <a:endParaRPr/>
          </a:p>
        </p:txBody>
      </p:sp>
      <p:sp>
        <p:nvSpPr>
          <p:cNvPr id="1060" name="Slide Number"/>
          <p:cNvSpPr txBox="1">
            <a:spLocks noGrp="1"/>
          </p:cNvSpPr>
          <p:nvPr>
            <p:ph type="sldNum" sz="quarter" idx="4294967295"/>
          </p:nvPr>
        </p:nvSpPr>
        <p:spPr>
          <a:xfrm>
            <a:off x="10448007" y="8890000"/>
            <a:ext cx="457201"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128</a:t>
            </a:fld>
            <a:endParaRPr/>
          </a:p>
        </p:txBody>
      </p:sp>
      <p:pic>
        <p:nvPicPr>
          <p:cNvPr id="1061" name="3 collaboration.jpg" descr="3 collaboration.jpg"/>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 name="Title"/>
          <p:cNvSpPr txBox="1">
            <a:spLocks noGrp="1"/>
          </p:cNvSpPr>
          <p:nvPr>
            <p:ph type="title"/>
          </p:nvPr>
        </p:nvSpPr>
        <p:spPr>
          <a:prstGeom prst="rect">
            <a:avLst/>
          </a:prstGeom>
        </p:spPr>
        <p:txBody>
          <a:bodyPr/>
          <a:lstStyle/>
          <a:p>
            <a:endParaRPr/>
          </a:p>
        </p:txBody>
      </p:sp>
      <p:pic>
        <p:nvPicPr>
          <p:cNvPr id="1066" name="flu shot q and a.jpg" descr="flu shot q and a.jpg"/>
          <p:cNvPicPr>
            <a:picLocks noChangeAspect="1"/>
          </p:cNvPicPr>
          <p:nvPr/>
        </p:nvPicPr>
        <p:blipFill>
          <a:blip r:embed="rId3">
            <a:extLst/>
          </a:blip>
          <a:stretch>
            <a:fillRect/>
          </a:stretch>
        </p:blipFill>
        <p:spPr>
          <a:xfrm>
            <a:off x="3327963" y="2819400"/>
            <a:ext cx="6348875" cy="6934200"/>
          </a:xfrm>
          <a:prstGeom prst="rect">
            <a:avLst/>
          </a:prstGeom>
          <a:ln w="12700">
            <a:miter lim="400000"/>
          </a:ln>
        </p:spPr>
      </p:pic>
      <p:sp>
        <p:nvSpPr>
          <p:cNvPr id="1067" name="72"/>
          <p:cNvSpPr txBox="1"/>
          <p:nvPr/>
        </p:nvSpPr>
        <p:spPr>
          <a:xfrm>
            <a:off x="10483453" y="8890000"/>
            <a:ext cx="400699" cy="393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R="57797" indent="57797" algn="ctr" defTabSz="1295400">
              <a:defRPr sz="1800">
                <a:uFill>
                  <a:solidFill>
                    <a:srgbClr val="000000"/>
                  </a:solidFill>
                </a:uFill>
                <a:latin typeface="Times"/>
                <a:ea typeface="Times"/>
                <a:cs typeface="Times"/>
                <a:sym typeface="Times"/>
              </a:defRPr>
            </a:lvl1pPr>
          </a:lstStyle>
          <a:p>
            <a:r>
              <a:t>72</a:t>
            </a:r>
          </a:p>
        </p:txBody>
      </p:sp>
      <p:pic>
        <p:nvPicPr>
          <p:cNvPr id="1068" name="ab-solute best.jpg" descr="ab-solute best.jpg"/>
          <p:cNvPicPr>
            <a:picLocks noChangeAspect="1"/>
          </p:cNvPicPr>
          <p:nvPr/>
        </p:nvPicPr>
        <p:blipFill>
          <a:blip r:embed="rId4">
            <a:extLst/>
          </a:blip>
          <a:stretch>
            <a:fillRect/>
          </a:stretch>
        </p:blipFill>
        <p:spPr>
          <a:xfrm>
            <a:off x="2736425" y="0"/>
            <a:ext cx="7531103" cy="97536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 name="image.jpg" descr="image.jpg"/>
          <p:cNvPicPr>
            <a:picLocks noChangeAspect="1"/>
          </p:cNvPicPr>
          <p:nvPr/>
        </p:nvPicPr>
        <p:blipFill>
          <a:blip r:embed="rId3">
            <a:extLst/>
          </a:blip>
          <a:stretch>
            <a:fillRect/>
          </a:stretch>
        </p:blipFill>
        <p:spPr>
          <a:xfrm>
            <a:off x="3020904" y="67733"/>
            <a:ext cx="6962991" cy="962039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a14="http://schemas.microsoft.com/office/drawing/2010/main" xmlns:m="http://schemas.openxmlformats.org/officeDocument/2006/math"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Title"/>
          <p:cNvSpPr txBox="1">
            <a:spLocks noGrp="1"/>
          </p:cNvSpPr>
          <p:nvPr>
            <p:ph type="title"/>
          </p:nvPr>
        </p:nvSpPr>
        <p:spPr>
          <a:prstGeom prst="rect">
            <a:avLst/>
          </a:prstGeom>
        </p:spPr>
        <p:txBody>
          <a:bodyPr/>
          <a:lstStyle/>
          <a:p>
            <a:endParaRPr/>
          </a:p>
        </p:txBody>
      </p:sp>
      <p:pic>
        <p:nvPicPr>
          <p:cNvPr id="1073" name="want this? do this.jpg" descr="want this? do this.jpg"/>
          <p:cNvPicPr>
            <a:picLocks noChangeAspect="1"/>
          </p:cNvPicPr>
          <p:nvPr/>
        </p:nvPicPr>
        <p:blipFill>
          <a:blip r:embed="rId3">
            <a:extLst/>
          </a:blip>
          <a:stretch>
            <a:fillRect/>
          </a:stretch>
        </p:blipFill>
        <p:spPr>
          <a:xfrm>
            <a:off x="451687" y="-52192"/>
            <a:ext cx="12467984" cy="9857986"/>
          </a:xfrm>
          <a:prstGeom prst="rect">
            <a:avLst/>
          </a:prstGeom>
          <a:ln w="12700">
            <a:miter lim="400000"/>
          </a:ln>
        </p:spPr>
      </p:pic>
      <p:sp>
        <p:nvSpPr>
          <p:cNvPr id="1074" name="73"/>
          <p:cNvSpPr txBox="1"/>
          <p:nvPr/>
        </p:nvSpPr>
        <p:spPr>
          <a:xfrm>
            <a:off x="10483453" y="8890000"/>
            <a:ext cx="400699" cy="393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R="57797" indent="57797" algn="ctr" defTabSz="1295400">
              <a:defRPr sz="1800">
                <a:uFill>
                  <a:solidFill>
                    <a:srgbClr val="000000"/>
                  </a:solidFill>
                </a:uFill>
                <a:latin typeface="Times"/>
                <a:ea typeface="Times"/>
                <a:cs typeface="Times"/>
                <a:sym typeface="Times"/>
              </a:defRPr>
            </a:lvl1pPr>
          </a:lstStyle>
          <a:p>
            <a:r>
              <a:t>73</a:t>
            </a:r>
          </a:p>
        </p:txBody>
      </p:sp>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 name="Title"/>
          <p:cNvSpPr txBox="1">
            <a:spLocks noGrp="1"/>
          </p:cNvSpPr>
          <p:nvPr>
            <p:ph type="title"/>
          </p:nvPr>
        </p:nvSpPr>
        <p:spPr>
          <a:xfrm>
            <a:off x="977900" y="2603500"/>
            <a:ext cx="11049000" cy="2921000"/>
          </a:xfrm>
          <a:prstGeom prst="rect">
            <a:avLst/>
          </a:prstGeom>
        </p:spPr>
        <p:txBody>
          <a:bodyPr/>
          <a:lstStyle/>
          <a:p>
            <a:pPr marL="0" marR="115597" indent="56442"/>
            <a:endParaRPr/>
          </a:p>
        </p:txBody>
      </p:sp>
      <p:sp>
        <p:nvSpPr>
          <p:cNvPr id="1079" name="Body"/>
          <p:cNvSpPr txBox="1">
            <a:spLocks noGrp="1"/>
          </p:cNvSpPr>
          <p:nvPr>
            <p:ph type="body" sz="half" idx="1"/>
          </p:nvPr>
        </p:nvSpPr>
        <p:spPr>
          <a:xfrm>
            <a:off x="1955800" y="5524500"/>
            <a:ext cx="9105900" cy="4229100"/>
          </a:xfrm>
          <a:prstGeom prst="rect">
            <a:avLst/>
          </a:prstGeom>
        </p:spPr>
        <p:txBody>
          <a:bodyPr/>
          <a:lstStyle/>
          <a:p>
            <a:pPr marL="0" marR="115597" indent="56442" algn="ctr">
              <a:buSzTx/>
              <a:buNone/>
            </a:pPr>
            <a:endParaRPr/>
          </a:p>
        </p:txBody>
      </p:sp>
      <p:pic>
        <p:nvPicPr>
          <p:cNvPr id="1080" name="image.jpg" descr="image.jpg"/>
          <p:cNvPicPr>
            <a:picLocks noChangeAspect="1"/>
          </p:cNvPicPr>
          <p:nvPr/>
        </p:nvPicPr>
        <p:blipFill>
          <a:blip r:embed="rId3">
            <a:extLst/>
          </a:blip>
          <a:stretch>
            <a:fillRect/>
          </a:stretch>
        </p:blipFill>
        <p:spPr>
          <a:xfrm>
            <a:off x="2499360" y="0"/>
            <a:ext cx="8001001" cy="975585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Title"/>
          <p:cNvSpPr txBox="1">
            <a:spLocks noGrp="1"/>
          </p:cNvSpPr>
          <p:nvPr>
            <p:ph type="title"/>
          </p:nvPr>
        </p:nvSpPr>
        <p:spPr>
          <a:prstGeom prst="rect">
            <a:avLst/>
          </a:prstGeom>
        </p:spPr>
        <p:txBody>
          <a:bodyPr/>
          <a:lstStyle/>
          <a:p>
            <a:pPr marL="0" marR="115597" indent="56442"/>
            <a:endParaRPr/>
          </a:p>
        </p:txBody>
      </p:sp>
      <p:sp>
        <p:nvSpPr>
          <p:cNvPr id="1085" name="Body"/>
          <p:cNvSpPr txBox="1">
            <a:spLocks noGrp="1"/>
          </p:cNvSpPr>
          <p:nvPr>
            <p:ph type="body" idx="1"/>
          </p:nvPr>
        </p:nvSpPr>
        <p:spPr>
          <a:prstGeom prst="rect">
            <a:avLst/>
          </a:prstGeom>
        </p:spPr>
        <p:txBody>
          <a:bodyPr/>
          <a:lstStyle/>
          <a:p>
            <a:pPr marR="115597"/>
            <a:endParaRPr/>
          </a:p>
        </p:txBody>
      </p:sp>
      <p:pic>
        <p:nvPicPr>
          <p:cNvPr id="1086" name="image.jpg" descr="image.jpg"/>
          <p:cNvPicPr>
            <a:picLocks noChangeAspect="1"/>
          </p:cNvPicPr>
          <p:nvPr/>
        </p:nvPicPr>
        <p:blipFill>
          <a:blip r:embed="rId3">
            <a:extLst/>
          </a:blip>
          <a:stretch>
            <a:fillRect/>
          </a:stretch>
        </p:blipFill>
        <p:spPr>
          <a:xfrm>
            <a:off x="219358" y="1045323"/>
            <a:ext cx="12566084" cy="766295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 name="Title"/>
          <p:cNvSpPr txBox="1">
            <a:spLocks noGrp="1"/>
          </p:cNvSpPr>
          <p:nvPr>
            <p:ph type="title"/>
          </p:nvPr>
        </p:nvSpPr>
        <p:spPr>
          <a:prstGeom prst="rect">
            <a:avLst/>
          </a:prstGeom>
        </p:spPr>
        <p:txBody>
          <a:bodyPr/>
          <a:lstStyle/>
          <a:p>
            <a:pPr marL="0" marR="115597" indent="56442"/>
            <a:endParaRPr/>
          </a:p>
        </p:txBody>
      </p:sp>
      <p:sp>
        <p:nvSpPr>
          <p:cNvPr id="1091" name="Body"/>
          <p:cNvSpPr txBox="1">
            <a:spLocks noGrp="1"/>
          </p:cNvSpPr>
          <p:nvPr>
            <p:ph type="body" idx="1"/>
          </p:nvPr>
        </p:nvSpPr>
        <p:spPr>
          <a:prstGeom prst="rect">
            <a:avLst/>
          </a:prstGeom>
        </p:spPr>
        <p:txBody>
          <a:bodyPr/>
          <a:lstStyle/>
          <a:p>
            <a:pPr marR="115597"/>
            <a:endParaRPr/>
          </a:p>
        </p:txBody>
      </p:sp>
      <p:pic>
        <p:nvPicPr>
          <p:cNvPr id="1092" name="image.jpg" descr="image.jpg"/>
          <p:cNvPicPr>
            <a:picLocks noChangeAspect="1"/>
          </p:cNvPicPr>
          <p:nvPr/>
        </p:nvPicPr>
        <p:blipFill>
          <a:blip r:embed="rId3">
            <a:extLst/>
          </a:blip>
          <a:stretch>
            <a:fillRect/>
          </a:stretch>
        </p:blipFill>
        <p:spPr>
          <a:xfrm>
            <a:off x="2527300" y="0"/>
            <a:ext cx="7945123" cy="975585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 name="Title"/>
          <p:cNvSpPr txBox="1">
            <a:spLocks noGrp="1"/>
          </p:cNvSpPr>
          <p:nvPr>
            <p:ph type="title"/>
          </p:nvPr>
        </p:nvSpPr>
        <p:spPr>
          <a:prstGeom prst="rect">
            <a:avLst/>
          </a:prstGeom>
        </p:spPr>
        <p:txBody>
          <a:bodyPr/>
          <a:lstStyle/>
          <a:p>
            <a:pPr marL="0" marR="115597" indent="56442"/>
            <a:endParaRPr/>
          </a:p>
        </p:txBody>
      </p:sp>
      <p:sp>
        <p:nvSpPr>
          <p:cNvPr id="1097" name="Body"/>
          <p:cNvSpPr txBox="1">
            <a:spLocks noGrp="1"/>
          </p:cNvSpPr>
          <p:nvPr>
            <p:ph type="body" idx="1"/>
          </p:nvPr>
        </p:nvSpPr>
        <p:spPr>
          <a:prstGeom prst="rect">
            <a:avLst/>
          </a:prstGeom>
        </p:spPr>
        <p:txBody>
          <a:bodyPr/>
          <a:lstStyle/>
          <a:p>
            <a:pPr marR="115597"/>
            <a:endParaRPr/>
          </a:p>
        </p:txBody>
      </p:sp>
      <p:pic>
        <p:nvPicPr>
          <p:cNvPr id="1098" name="image.jpg" descr="image.jpg"/>
          <p:cNvPicPr>
            <a:picLocks noChangeAspect="1"/>
          </p:cNvPicPr>
          <p:nvPr/>
        </p:nvPicPr>
        <p:blipFill>
          <a:blip r:embed="rId3">
            <a:extLst/>
          </a:blip>
          <a:stretch>
            <a:fillRect/>
          </a:stretch>
        </p:blipFill>
        <p:spPr>
          <a:xfrm>
            <a:off x="2476500" y="0"/>
            <a:ext cx="8053494" cy="975585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 name="Title"/>
          <p:cNvSpPr txBox="1">
            <a:spLocks noGrp="1"/>
          </p:cNvSpPr>
          <p:nvPr>
            <p:ph type="title"/>
          </p:nvPr>
        </p:nvSpPr>
        <p:spPr>
          <a:prstGeom prst="rect">
            <a:avLst/>
          </a:prstGeom>
        </p:spPr>
        <p:txBody>
          <a:bodyPr/>
          <a:lstStyle/>
          <a:p>
            <a:pPr marL="0" marR="115597" indent="56442"/>
            <a:endParaRPr/>
          </a:p>
        </p:txBody>
      </p:sp>
      <p:sp>
        <p:nvSpPr>
          <p:cNvPr id="1103" name="Body"/>
          <p:cNvSpPr txBox="1">
            <a:spLocks noGrp="1"/>
          </p:cNvSpPr>
          <p:nvPr>
            <p:ph type="body" idx="1"/>
          </p:nvPr>
        </p:nvSpPr>
        <p:spPr>
          <a:prstGeom prst="rect">
            <a:avLst/>
          </a:prstGeom>
        </p:spPr>
        <p:txBody>
          <a:bodyPr/>
          <a:lstStyle/>
          <a:p>
            <a:pPr marR="115597"/>
            <a:endParaRPr/>
          </a:p>
        </p:txBody>
      </p:sp>
      <p:pic>
        <p:nvPicPr>
          <p:cNvPr id="1104" name="image.jpg" descr="image.jpg"/>
          <p:cNvPicPr>
            <a:picLocks noChangeAspect="1"/>
          </p:cNvPicPr>
          <p:nvPr/>
        </p:nvPicPr>
        <p:blipFill>
          <a:blip r:embed="rId3">
            <a:extLst/>
          </a:blip>
          <a:stretch>
            <a:fillRect/>
          </a:stretch>
        </p:blipFill>
        <p:spPr>
          <a:xfrm>
            <a:off x="2440657" y="0"/>
            <a:ext cx="8121230" cy="975585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advClick="0" advTm="3000">
        <p:dissolve/>
      </p:transition>
    </mc:Choice>
    <mc:Fallback xmlns:a14="http://schemas.microsoft.com/office/drawing/2010/main" xmlns:m="http://schemas.openxmlformats.org/officeDocument/2006/math" xmlns="">
      <p:transition spd="fast">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 name="Title"/>
          <p:cNvSpPr txBox="1">
            <a:spLocks noGrp="1"/>
          </p:cNvSpPr>
          <p:nvPr>
            <p:ph type="title"/>
          </p:nvPr>
        </p:nvSpPr>
        <p:spPr>
          <a:prstGeom prst="rect">
            <a:avLst/>
          </a:prstGeom>
        </p:spPr>
        <p:txBody>
          <a:bodyPr/>
          <a:lstStyle/>
          <a:p>
            <a:pPr marL="0" marR="115597" indent="56442"/>
            <a:endParaRPr/>
          </a:p>
        </p:txBody>
      </p:sp>
      <p:sp>
        <p:nvSpPr>
          <p:cNvPr id="1109" name="Body"/>
          <p:cNvSpPr txBox="1">
            <a:spLocks noGrp="1"/>
          </p:cNvSpPr>
          <p:nvPr>
            <p:ph type="body" idx="1"/>
          </p:nvPr>
        </p:nvSpPr>
        <p:spPr>
          <a:prstGeom prst="rect">
            <a:avLst/>
          </a:prstGeom>
        </p:spPr>
        <p:txBody>
          <a:bodyPr/>
          <a:lstStyle/>
          <a:p>
            <a:pPr marR="115597"/>
            <a:endParaRPr/>
          </a:p>
        </p:txBody>
      </p:sp>
      <p:pic>
        <p:nvPicPr>
          <p:cNvPr id="1110" name="maestro concept.jpg" descr="maestro concept.jpg"/>
          <p:cNvPicPr>
            <a:picLocks noChangeAspect="1"/>
          </p:cNvPicPr>
          <p:nvPr/>
        </p:nvPicPr>
        <p:blipFill>
          <a:blip r:embed="rId3">
            <a:extLst/>
          </a:blip>
          <a:stretch>
            <a:fillRect/>
          </a:stretch>
        </p:blipFill>
        <p:spPr>
          <a:xfrm>
            <a:off x="1587500" y="1308100"/>
            <a:ext cx="9832514" cy="71374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4" name="maestro form.jpg" descr="maestro form.jpg"/>
          <p:cNvPicPr>
            <a:picLocks noChangeAspect="1"/>
          </p:cNvPicPr>
          <p:nvPr/>
        </p:nvPicPr>
        <p:blipFill>
          <a:blip r:embed="rId3">
            <a:extLst/>
          </a:blip>
          <a:stretch>
            <a:fillRect/>
          </a:stretch>
        </p:blipFill>
        <p:spPr>
          <a:xfrm>
            <a:off x="-193619" y="-808217"/>
            <a:ext cx="13392039" cy="1102994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8" name="maestro small.tif" descr="maestro small.tif"/>
          <p:cNvPicPr>
            <a:picLocks noChangeAspect="1"/>
          </p:cNvPicPr>
          <p:nvPr/>
        </p:nvPicPr>
        <p:blipFill>
          <a:blip r:embed="rId3">
            <a:extLst/>
          </a:blip>
          <a:stretch>
            <a:fillRect/>
          </a:stretch>
        </p:blipFill>
        <p:spPr>
          <a:xfrm>
            <a:off x="291618" y="250786"/>
            <a:ext cx="8902959" cy="6797306"/>
          </a:xfrm>
          <a:prstGeom prst="rect">
            <a:avLst/>
          </a:prstGeom>
          <a:ln w="12700">
            <a:miter lim="400000"/>
          </a:ln>
        </p:spPr>
      </p:pic>
      <p:pic>
        <p:nvPicPr>
          <p:cNvPr id="1119" name="carpenter ants full.jpg" descr="carpenter ants full.jpg"/>
          <p:cNvPicPr>
            <a:picLocks noChangeAspect="1"/>
          </p:cNvPicPr>
          <p:nvPr/>
        </p:nvPicPr>
        <p:blipFill>
          <a:blip r:embed="rId4">
            <a:extLst/>
          </a:blip>
          <a:stretch>
            <a:fillRect/>
          </a:stretch>
        </p:blipFill>
        <p:spPr>
          <a:xfrm>
            <a:off x="8174542" y="4307158"/>
            <a:ext cx="4586721" cy="743792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3" name="image.jpg" descr="image.jpg"/>
          <p:cNvPicPr>
            <a:picLocks noChangeAspect="1"/>
          </p:cNvPicPr>
          <p:nvPr/>
        </p:nvPicPr>
        <p:blipFill>
          <a:blip r:embed="rId3">
            <a:extLst/>
          </a:blip>
          <a:stretch>
            <a:fillRect/>
          </a:stretch>
        </p:blipFill>
        <p:spPr>
          <a:xfrm>
            <a:off x="1115375" y="725262"/>
            <a:ext cx="10774051" cy="8303075"/>
          </a:xfrm>
          <a:prstGeom prst="rect">
            <a:avLst/>
          </a:prstGeom>
          <a:ln w="12700">
            <a:miter lim="400000"/>
          </a:ln>
        </p:spPr>
      </p:pic>
      <p:sp>
        <p:nvSpPr>
          <p:cNvPr id="1124" name="Rectangle"/>
          <p:cNvSpPr/>
          <p:nvPr/>
        </p:nvSpPr>
        <p:spPr>
          <a:xfrm>
            <a:off x="1217125" y="973838"/>
            <a:ext cx="4950023" cy="1270003"/>
          </a:xfrm>
          <a:prstGeom prst="rect">
            <a:avLst/>
          </a:prstGeom>
          <a:solidFill>
            <a:srgbClr val="FFE029">
              <a:alpha val="20739"/>
            </a:srgbClr>
          </a:solidFill>
          <a:ln w="12700">
            <a:miter lim="400000"/>
          </a:ln>
        </p:spPr>
        <p:txBody>
          <a:bodyPr lIns="50800" tIns="50800" rIns="50800" bIns="50800" anchor="ctr"/>
          <a:lstStyle/>
          <a:p>
            <a:endParaRP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 name="text narrow2.jpg" descr="text narrow2.jpg"/>
          <p:cNvPicPr>
            <a:picLocks noChangeAspect="1"/>
          </p:cNvPicPr>
          <p:nvPr/>
        </p:nvPicPr>
        <p:blipFill>
          <a:blip r:embed="rId3">
            <a:extLst/>
          </a:blip>
          <a:stretch>
            <a:fillRect/>
          </a:stretch>
        </p:blipFill>
        <p:spPr>
          <a:xfrm>
            <a:off x="5105400" y="0"/>
            <a:ext cx="2794000" cy="9779000"/>
          </a:xfrm>
          <a:prstGeom prst="rect">
            <a:avLst/>
          </a:prstGeom>
          <a:ln w="12700">
            <a:miter lim="400000"/>
          </a:ln>
        </p:spPr>
      </p:pic>
    </p:spTree>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 name="image.jpg" descr="image.jpg"/>
          <p:cNvPicPr>
            <a:picLocks noChangeAspect="1"/>
          </p:cNvPicPr>
          <p:nvPr/>
        </p:nvPicPr>
        <p:blipFill>
          <a:blip r:embed="rId3">
            <a:extLst/>
          </a:blip>
          <a:stretch>
            <a:fillRect/>
          </a:stretch>
        </p:blipFill>
        <p:spPr>
          <a:xfrm>
            <a:off x="1115375" y="725262"/>
            <a:ext cx="10774051" cy="8303075"/>
          </a:xfrm>
          <a:prstGeom prst="rect">
            <a:avLst/>
          </a:prstGeom>
          <a:ln w="12700">
            <a:miter lim="400000"/>
          </a:ln>
        </p:spPr>
      </p:pic>
      <p:sp>
        <p:nvSpPr>
          <p:cNvPr id="1129" name="Rectangle"/>
          <p:cNvSpPr/>
          <p:nvPr/>
        </p:nvSpPr>
        <p:spPr>
          <a:xfrm>
            <a:off x="1294535" y="2522029"/>
            <a:ext cx="4864405" cy="3033962"/>
          </a:xfrm>
          <a:prstGeom prst="rect">
            <a:avLst/>
          </a:prstGeom>
          <a:solidFill>
            <a:srgbClr val="FFE029">
              <a:alpha val="20739"/>
            </a:srgbClr>
          </a:solidFill>
          <a:ln w="12700">
            <a:miter lim="400000"/>
          </a:ln>
        </p:spPr>
        <p:txBody>
          <a:bodyPr lIns="50800" tIns="50800" rIns="50800" bIns="50800" anchor="ctr"/>
          <a:lstStyle/>
          <a:p>
            <a:endParaRP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 name="image.jpg" descr="image.jpg"/>
          <p:cNvPicPr>
            <a:picLocks noChangeAspect="1"/>
          </p:cNvPicPr>
          <p:nvPr/>
        </p:nvPicPr>
        <p:blipFill>
          <a:blip r:embed="rId3">
            <a:extLst/>
          </a:blip>
          <a:stretch>
            <a:fillRect/>
          </a:stretch>
        </p:blipFill>
        <p:spPr>
          <a:xfrm>
            <a:off x="1115375" y="725262"/>
            <a:ext cx="10774051" cy="830307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 name="Rectangle"/>
          <p:cNvSpPr/>
          <p:nvPr/>
        </p:nvSpPr>
        <p:spPr>
          <a:xfrm>
            <a:off x="1625600" y="-114300"/>
            <a:ext cx="9776178" cy="9880600"/>
          </a:xfrm>
          <a:prstGeom prst="rect">
            <a:avLst/>
          </a:prstGeom>
          <a:solidFill>
            <a:srgbClr val="FFFFFF"/>
          </a:solidFill>
          <a:ln w="12700">
            <a:solidFill>
              <a:srgbClr val="000000"/>
            </a:solidFill>
          </a:ln>
        </p:spPr>
        <p:txBody>
          <a:bodyPr lIns="50800" tIns="50800" rIns="50800" bIns="50800" anchor="ctr"/>
          <a:lstStyle/>
          <a:p>
            <a:pPr marR="57797" defTabSz="1295400">
              <a:defRPr sz="3400">
                <a:uFill>
                  <a:solidFill>
                    <a:srgbClr val="000000"/>
                  </a:solidFill>
                </a:uFill>
                <a:latin typeface="Times"/>
                <a:ea typeface="Times"/>
                <a:cs typeface="Times"/>
                <a:sym typeface="Times"/>
              </a:defRPr>
            </a:pPr>
            <a:endParaRPr/>
          </a:p>
        </p:txBody>
      </p:sp>
      <p:pic>
        <p:nvPicPr>
          <p:cNvPr id="1138" name="image.png" descr="image.png"/>
          <p:cNvPicPr>
            <a:picLocks noChangeAspect="1"/>
          </p:cNvPicPr>
          <p:nvPr/>
        </p:nvPicPr>
        <p:blipFill>
          <a:blip r:embed="rId3">
            <a:extLst/>
          </a:blip>
          <a:srcRect t="7751"/>
          <a:stretch>
            <a:fillRect/>
          </a:stretch>
        </p:blipFill>
        <p:spPr>
          <a:xfrm>
            <a:off x="3079606" y="1955799"/>
            <a:ext cx="6845304" cy="550841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1138"/>
                                        </p:tgtEl>
                                        <p:attrNameLst>
                                          <p:attrName>style.visibility</p:attrName>
                                        </p:attrNameLst>
                                      </p:cBhvr>
                                      <p:to>
                                        <p:strVal val="visible"/>
                                      </p:to>
                                    </p:set>
                                    <p:anim calcmode="lin" valueType="num">
                                      <p:cBhvr>
                                        <p:cTn id="7" dur="500" fill="hold"/>
                                        <p:tgtEl>
                                          <p:spTgt spid="1138"/>
                                        </p:tgtEl>
                                        <p:attrNameLst>
                                          <p:attrName>ppt_x</p:attrName>
                                        </p:attrNameLst>
                                      </p:cBhvr>
                                      <p:tavLst>
                                        <p:tav tm="0">
                                          <p:val>
                                            <p:strVal val="#ppt_x"/>
                                          </p:val>
                                        </p:tav>
                                        <p:tav tm="100000">
                                          <p:val>
                                            <p:strVal val="#ppt_x"/>
                                          </p:val>
                                        </p:tav>
                                      </p:tavLst>
                                    </p:anim>
                                    <p:anim calcmode="lin" valueType="num">
                                      <p:cBhvr>
                                        <p:cTn id="8" dur="500" fill="hold"/>
                                        <p:tgtEl>
                                          <p:spTgt spid="11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8" grpId="1" animBg="1" advAuto="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 name="Rectangle"/>
          <p:cNvSpPr/>
          <p:nvPr/>
        </p:nvSpPr>
        <p:spPr>
          <a:xfrm>
            <a:off x="1625600" y="-114300"/>
            <a:ext cx="9776178" cy="9880600"/>
          </a:xfrm>
          <a:prstGeom prst="rect">
            <a:avLst/>
          </a:prstGeom>
          <a:solidFill>
            <a:srgbClr val="FFFFFF"/>
          </a:solidFill>
          <a:ln w="12700">
            <a:solidFill>
              <a:srgbClr val="000000"/>
            </a:solidFill>
          </a:ln>
        </p:spPr>
        <p:txBody>
          <a:bodyPr lIns="50800" tIns="50800" rIns="50800" bIns="50800" anchor="ctr"/>
          <a:lstStyle/>
          <a:p>
            <a:pPr marR="57797" defTabSz="1295400">
              <a:defRPr sz="3400">
                <a:uFill>
                  <a:solidFill>
                    <a:srgbClr val="000000"/>
                  </a:solidFill>
                </a:uFill>
                <a:latin typeface="Times"/>
                <a:ea typeface="Times"/>
                <a:cs typeface="Times"/>
                <a:sym typeface="Times"/>
              </a:defRPr>
            </a:pPr>
            <a:endParaRPr/>
          </a:p>
        </p:txBody>
      </p:sp>
      <p:pic>
        <p:nvPicPr>
          <p:cNvPr id="1143" name="image.jpg" descr="image.jpg"/>
          <p:cNvPicPr>
            <a:picLocks noChangeAspect="1"/>
          </p:cNvPicPr>
          <p:nvPr/>
        </p:nvPicPr>
        <p:blipFill>
          <a:blip r:embed="rId3">
            <a:extLst/>
          </a:blip>
          <a:stretch>
            <a:fillRect/>
          </a:stretch>
        </p:blipFill>
        <p:spPr>
          <a:xfrm>
            <a:off x="2375180" y="1183074"/>
            <a:ext cx="4356105" cy="7398741"/>
          </a:xfrm>
          <a:prstGeom prst="rect">
            <a:avLst/>
          </a:prstGeom>
          <a:ln w="12700">
            <a:miter lim="400000"/>
          </a:ln>
        </p:spPr>
      </p:pic>
      <p:pic>
        <p:nvPicPr>
          <p:cNvPr id="1144" name="image.jpg" descr="image.jpg"/>
          <p:cNvPicPr>
            <a:picLocks noChangeAspect="1"/>
          </p:cNvPicPr>
          <p:nvPr/>
        </p:nvPicPr>
        <p:blipFill>
          <a:blip r:embed="rId4">
            <a:extLst/>
          </a:blip>
          <a:stretch>
            <a:fillRect/>
          </a:stretch>
        </p:blipFill>
        <p:spPr>
          <a:xfrm>
            <a:off x="6716889" y="1189848"/>
            <a:ext cx="4337194" cy="741454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1143"/>
                                        </p:tgtEl>
                                        <p:attrNameLst>
                                          <p:attrName>style.visibility</p:attrName>
                                        </p:attrNameLst>
                                      </p:cBhvr>
                                      <p:to>
                                        <p:strVal val="visible"/>
                                      </p:to>
                                    </p:set>
                                    <p:anim calcmode="lin" valueType="num">
                                      <p:cBhvr>
                                        <p:cTn id="7" dur="500" fill="hold"/>
                                        <p:tgtEl>
                                          <p:spTgt spid="1143"/>
                                        </p:tgtEl>
                                        <p:attrNameLst>
                                          <p:attrName>ppt_x</p:attrName>
                                        </p:attrNameLst>
                                      </p:cBhvr>
                                      <p:tavLst>
                                        <p:tav tm="0">
                                          <p:val>
                                            <p:strVal val="#ppt_x"/>
                                          </p:val>
                                        </p:tav>
                                        <p:tav tm="100000">
                                          <p:val>
                                            <p:strVal val="#ppt_x"/>
                                          </p:val>
                                        </p:tav>
                                      </p:tavLst>
                                    </p:anim>
                                    <p:anim calcmode="lin" valueType="num">
                                      <p:cBhvr>
                                        <p:cTn id="8" dur="500" fill="hold"/>
                                        <p:tgtEl>
                                          <p:spTgt spid="114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2" nodeType="clickEffect">
                                  <p:stCondLst>
                                    <p:cond delay="0"/>
                                  </p:stCondLst>
                                  <p:iterate>
                                    <p:tmAbs val="0"/>
                                  </p:iterate>
                                  <p:childTnLst>
                                    <p:set>
                                      <p:cBhvr>
                                        <p:cTn id="12" fill="hold"/>
                                        <p:tgtEl>
                                          <p:spTgt spid="1144"/>
                                        </p:tgtEl>
                                        <p:attrNameLst>
                                          <p:attrName>style.visibility</p:attrName>
                                        </p:attrNameLst>
                                      </p:cBhvr>
                                      <p:to>
                                        <p:strVal val="visible"/>
                                      </p:to>
                                    </p:set>
                                    <p:anim calcmode="lin" valueType="num">
                                      <p:cBhvr>
                                        <p:cTn id="13" dur="500" fill="hold"/>
                                        <p:tgtEl>
                                          <p:spTgt spid="1144"/>
                                        </p:tgtEl>
                                        <p:attrNameLst>
                                          <p:attrName>ppt_x</p:attrName>
                                        </p:attrNameLst>
                                      </p:cBhvr>
                                      <p:tavLst>
                                        <p:tav tm="0">
                                          <p:val>
                                            <p:strVal val="#ppt_x"/>
                                          </p:val>
                                        </p:tav>
                                        <p:tav tm="100000">
                                          <p:val>
                                            <p:strVal val="#ppt_x"/>
                                          </p:val>
                                        </p:tav>
                                      </p:tavLst>
                                    </p:anim>
                                    <p:anim calcmode="lin" valueType="num">
                                      <p:cBhvr>
                                        <p:cTn id="14" dur="500" fill="hold"/>
                                        <p:tgtEl>
                                          <p:spTgt spid="11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3" grpId="1" animBg="1" advAuto="0"/>
      <p:bldP spid="1144" grpId="2" animBg="1" advAuto="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 name="Rectangle"/>
          <p:cNvSpPr/>
          <p:nvPr/>
        </p:nvSpPr>
        <p:spPr>
          <a:xfrm>
            <a:off x="1625600" y="-114300"/>
            <a:ext cx="9776178" cy="9880600"/>
          </a:xfrm>
          <a:prstGeom prst="rect">
            <a:avLst/>
          </a:prstGeom>
          <a:solidFill>
            <a:srgbClr val="FFFFFF"/>
          </a:solidFill>
          <a:ln w="12700">
            <a:solidFill>
              <a:srgbClr val="000000"/>
            </a:solidFill>
          </a:ln>
        </p:spPr>
        <p:txBody>
          <a:bodyPr lIns="50800" tIns="50800" rIns="50800" bIns="50800" anchor="ctr"/>
          <a:lstStyle/>
          <a:p>
            <a:pPr marR="57797" defTabSz="1295400">
              <a:defRPr sz="3400">
                <a:uFill>
                  <a:solidFill>
                    <a:srgbClr val="000000"/>
                  </a:solidFill>
                </a:uFill>
                <a:latin typeface="Times"/>
                <a:ea typeface="Times"/>
                <a:cs typeface="Times"/>
                <a:sym typeface="Times"/>
              </a:defRPr>
            </a:pPr>
            <a:endParaRPr/>
          </a:p>
        </p:txBody>
      </p:sp>
      <p:pic>
        <p:nvPicPr>
          <p:cNvPr id="1149" name="image.jpg" descr="image.jpg"/>
          <p:cNvPicPr>
            <a:picLocks noChangeAspect="1"/>
          </p:cNvPicPr>
          <p:nvPr/>
        </p:nvPicPr>
        <p:blipFill>
          <a:blip r:embed="rId3">
            <a:extLst/>
          </a:blip>
          <a:stretch>
            <a:fillRect/>
          </a:stretch>
        </p:blipFill>
        <p:spPr>
          <a:xfrm>
            <a:off x="2375180" y="1183074"/>
            <a:ext cx="4356105" cy="7398741"/>
          </a:xfrm>
          <a:prstGeom prst="rect">
            <a:avLst/>
          </a:prstGeom>
          <a:ln w="12700">
            <a:miter lim="400000"/>
          </a:ln>
        </p:spPr>
      </p:pic>
      <p:pic>
        <p:nvPicPr>
          <p:cNvPr id="1150" name="image.jpg" descr="image.jpg"/>
          <p:cNvPicPr>
            <a:picLocks noChangeAspect="1"/>
          </p:cNvPicPr>
          <p:nvPr/>
        </p:nvPicPr>
        <p:blipFill>
          <a:blip r:embed="rId4">
            <a:extLst/>
          </a:blip>
          <a:stretch>
            <a:fillRect/>
          </a:stretch>
        </p:blipFill>
        <p:spPr>
          <a:xfrm>
            <a:off x="6692051" y="1168400"/>
            <a:ext cx="4199470" cy="736713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1150"/>
                                        </p:tgtEl>
                                        <p:attrNameLst>
                                          <p:attrName>style.visibility</p:attrName>
                                        </p:attrNameLst>
                                      </p:cBhvr>
                                      <p:to>
                                        <p:strVal val="visible"/>
                                      </p:to>
                                    </p:set>
                                    <p:anim calcmode="lin" valueType="num">
                                      <p:cBhvr>
                                        <p:cTn id="7" dur="500" fill="hold"/>
                                        <p:tgtEl>
                                          <p:spTgt spid="1150"/>
                                        </p:tgtEl>
                                        <p:attrNameLst>
                                          <p:attrName>ppt_x</p:attrName>
                                        </p:attrNameLst>
                                      </p:cBhvr>
                                      <p:tavLst>
                                        <p:tav tm="0">
                                          <p:val>
                                            <p:strVal val="#ppt_x"/>
                                          </p:val>
                                        </p:tav>
                                        <p:tav tm="100000">
                                          <p:val>
                                            <p:strVal val="#ppt_x"/>
                                          </p:val>
                                        </p:tav>
                                      </p:tavLst>
                                    </p:anim>
                                    <p:anim calcmode="lin" valueType="num">
                                      <p:cBhvr>
                                        <p:cTn id="8" dur="500" fill="hold"/>
                                        <p:tgtEl>
                                          <p:spTgt spid="115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grpId="2" nodeType="clickEffect">
                                  <p:stCondLst>
                                    <p:cond delay="0"/>
                                  </p:stCondLst>
                                  <p:iterate>
                                    <p:tmAbs val="0"/>
                                  </p:iterate>
                                  <p:childTnLst>
                                    <p:anim calcmode="lin" valueType="num">
                                      <p:cBhvr>
                                        <p:cTn id="12" dur="500" fill="hold"/>
                                        <p:tgtEl>
                                          <p:spTgt spid="1149"/>
                                        </p:tgtEl>
                                        <p:attrNameLst>
                                          <p:attrName>ppt_x</p:attrName>
                                        </p:attrNameLst>
                                      </p:cBhvr>
                                      <p:tavLst>
                                        <p:tav tm="0">
                                          <p:val>
                                            <p:strVal val="ppt_x"/>
                                          </p:val>
                                        </p:tav>
                                        <p:tav tm="100000">
                                          <p:val>
                                            <p:strVal val="ppt_x"/>
                                          </p:val>
                                        </p:tav>
                                      </p:tavLst>
                                    </p:anim>
                                    <p:anim calcmode="lin" valueType="num">
                                      <p:cBhvr>
                                        <p:cTn id="13" dur="500" fill="hold"/>
                                        <p:tgtEl>
                                          <p:spTgt spid="1149"/>
                                        </p:tgtEl>
                                        <p:attrNameLst>
                                          <p:attrName>ppt_y</p:attrName>
                                        </p:attrNameLst>
                                      </p:cBhvr>
                                      <p:tavLst>
                                        <p:tav tm="0">
                                          <p:val>
                                            <p:strVal val="ppt_y"/>
                                          </p:val>
                                        </p:tav>
                                        <p:tav tm="100000">
                                          <p:val>
                                            <p:strVal val="0-ppt_h/2"/>
                                          </p:val>
                                        </p:tav>
                                      </p:tavLst>
                                    </p:anim>
                                    <p:set>
                                      <p:cBhvr>
                                        <p:cTn id="14" fill="hold">
                                          <p:stCondLst>
                                            <p:cond delay="499"/>
                                          </p:stCondLst>
                                        </p:cTn>
                                        <p:tgtEl>
                                          <p:spTgt spid="11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9" grpId="2" animBg="1" advAuto="0"/>
      <p:bldP spid="1150" grpId="1" animBg="1" advAuto="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 name="Rectangle"/>
          <p:cNvSpPr/>
          <p:nvPr/>
        </p:nvSpPr>
        <p:spPr>
          <a:xfrm>
            <a:off x="1625600" y="-114300"/>
            <a:ext cx="9776178" cy="9880600"/>
          </a:xfrm>
          <a:prstGeom prst="rect">
            <a:avLst/>
          </a:prstGeom>
          <a:solidFill>
            <a:srgbClr val="FFFFFF"/>
          </a:solidFill>
          <a:ln w="12700">
            <a:solidFill>
              <a:srgbClr val="000000"/>
            </a:solidFill>
          </a:ln>
        </p:spPr>
        <p:txBody>
          <a:bodyPr lIns="50800" tIns="50800" rIns="50800" bIns="50800" anchor="ctr"/>
          <a:lstStyle/>
          <a:p>
            <a:pPr marR="57797" defTabSz="1295400">
              <a:defRPr sz="3400">
                <a:uFill>
                  <a:solidFill>
                    <a:srgbClr val="000000"/>
                  </a:solidFill>
                </a:uFill>
                <a:latin typeface="Times"/>
                <a:ea typeface="Times"/>
                <a:cs typeface="Times"/>
                <a:sym typeface="Times"/>
              </a:defRPr>
            </a:pPr>
            <a:endParaRPr/>
          </a:p>
        </p:txBody>
      </p:sp>
      <p:pic>
        <p:nvPicPr>
          <p:cNvPr id="1155" name="image.jpg" descr="image.jpg"/>
          <p:cNvPicPr>
            <a:picLocks noChangeAspect="1"/>
          </p:cNvPicPr>
          <p:nvPr/>
        </p:nvPicPr>
        <p:blipFill>
          <a:blip r:embed="rId3">
            <a:extLst/>
          </a:blip>
          <a:stretch>
            <a:fillRect/>
          </a:stretch>
        </p:blipFill>
        <p:spPr>
          <a:xfrm>
            <a:off x="6692051" y="1168400"/>
            <a:ext cx="4199470" cy="7367131"/>
          </a:xfrm>
          <a:prstGeom prst="rect">
            <a:avLst/>
          </a:prstGeom>
          <a:ln w="12700">
            <a:miter lim="400000"/>
          </a:ln>
        </p:spPr>
      </p:pic>
      <p:pic>
        <p:nvPicPr>
          <p:cNvPr id="1156" name="image.jpg" descr="image.jpg"/>
          <p:cNvPicPr>
            <a:picLocks noChangeAspect="1"/>
          </p:cNvPicPr>
          <p:nvPr/>
        </p:nvPicPr>
        <p:blipFill>
          <a:blip r:embed="rId4">
            <a:extLst/>
          </a:blip>
          <a:stretch>
            <a:fillRect/>
          </a:stretch>
        </p:blipFill>
        <p:spPr>
          <a:xfrm>
            <a:off x="2108200" y="1135661"/>
            <a:ext cx="4660900" cy="744389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1156"/>
                                        </p:tgtEl>
                                        <p:attrNameLst>
                                          <p:attrName>style.visibility</p:attrName>
                                        </p:attrNameLst>
                                      </p:cBhvr>
                                      <p:to>
                                        <p:strVal val="visible"/>
                                      </p:to>
                                    </p:set>
                                    <p:anim calcmode="lin" valueType="num">
                                      <p:cBhvr>
                                        <p:cTn id="7" dur="500" fill="hold"/>
                                        <p:tgtEl>
                                          <p:spTgt spid="1156"/>
                                        </p:tgtEl>
                                        <p:attrNameLst>
                                          <p:attrName>ppt_x</p:attrName>
                                        </p:attrNameLst>
                                      </p:cBhvr>
                                      <p:tavLst>
                                        <p:tav tm="0">
                                          <p:val>
                                            <p:strVal val="#ppt_x"/>
                                          </p:val>
                                        </p:tav>
                                        <p:tav tm="100000">
                                          <p:val>
                                            <p:strVal val="#ppt_x"/>
                                          </p:val>
                                        </p:tav>
                                      </p:tavLst>
                                    </p:anim>
                                    <p:anim calcmode="lin" valueType="num">
                                      <p:cBhvr>
                                        <p:cTn id="8" dur="500" fill="hold"/>
                                        <p:tgtEl>
                                          <p:spTgt spid="115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6" grpId="1" animBg="1" advAuto="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 name="Rectangle"/>
          <p:cNvSpPr/>
          <p:nvPr/>
        </p:nvSpPr>
        <p:spPr>
          <a:xfrm>
            <a:off x="1625600" y="-114300"/>
            <a:ext cx="9776178" cy="9880600"/>
          </a:xfrm>
          <a:prstGeom prst="rect">
            <a:avLst/>
          </a:prstGeom>
          <a:solidFill>
            <a:srgbClr val="FFFFFF"/>
          </a:solidFill>
          <a:ln w="12700">
            <a:solidFill>
              <a:srgbClr val="000000"/>
            </a:solidFill>
          </a:ln>
        </p:spPr>
        <p:txBody>
          <a:bodyPr lIns="50800" tIns="50800" rIns="50800" bIns="50800" anchor="ctr"/>
          <a:lstStyle/>
          <a:p>
            <a:pPr marR="57797" defTabSz="1295400">
              <a:defRPr sz="3400">
                <a:uFill>
                  <a:solidFill>
                    <a:srgbClr val="000000"/>
                  </a:solidFill>
                </a:uFill>
                <a:latin typeface="Times"/>
                <a:ea typeface="Times"/>
                <a:cs typeface="Times"/>
                <a:sym typeface="Times"/>
              </a:defRPr>
            </a:pPr>
            <a:endParaRPr/>
          </a:p>
        </p:txBody>
      </p:sp>
      <p:pic>
        <p:nvPicPr>
          <p:cNvPr id="1161" name="image.jpg" descr="image.jpg"/>
          <p:cNvPicPr>
            <a:picLocks noChangeAspect="1"/>
          </p:cNvPicPr>
          <p:nvPr/>
        </p:nvPicPr>
        <p:blipFill>
          <a:blip r:embed="rId3">
            <a:extLst/>
          </a:blip>
          <a:stretch>
            <a:fillRect/>
          </a:stretch>
        </p:blipFill>
        <p:spPr>
          <a:xfrm>
            <a:off x="6692051" y="1168400"/>
            <a:ext cx="4199470" cy="7367131"/>
          </a:xfrm>
          <a:prstGeom prst="rect">
            <a:avLst/>
          </a:prstGeom>
          <a:ln w="12700">
            <a:miter lim="400000"/>
          </a:ln>
        </p:spPr>
      </p:pic>
      <p:pic>
        <p:nvPicPr>
          <p:cNvPr id="1162" name="image.jpg" descr="image.jpg"/>
          <p:cNvPicPr>
            <a:picLocks noChangeAspect="1"/>
          </p:cNvPicPr>
          <p:nvPr/>
        </p:nvPicPr>
        <p:blipFill>
          <a:blip r:embed="rId4">
            <a:extLst/>
          </a:blip>
          <a:stretch>
            <a:fillRect/>
          </a:stretch>
        </p:blipFill>
        <p:spPr>
          <a:xfrm>
            <a:off x="2108200" y="1146951"/>
            <a:ext cx="4644250" cy="744389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 name="Rectangle"/>
          <p:cNvSpPr/>
          <p:nvPr/>
        </p:nvSpPr>
        <p:spPr>
          <a:xfrm>
            <a:off x="1625600" y="-114300"/>
            <a:ext cx="9776178" cy="9880600"/>
          </a:xfrm>
          <a:prstGeom prst="rect">
            <a:avLst/>
          </a:prstGeom>
          <a:solidFill>
            <a:srgbClr val="FFFFFF"/>
          </a:solidFill>
          <a:ln w="12700">
            <a:solidFill>
              <a:srgbClr val="000000"/>
            </a:solidFill>
          </a:ln>
        </p:spPr>
        <p:txBody>
          <a:bodyPr lIns="50800" tIns="50800" rIns="50800" bIns="50800" anchor="ctr"/>
          <a:lstStyle/>
          <a:p>
            <a:pPr marR="57797" defTabSz="1295400">
              <a:defRPr sz="3400">
                <a:uFill>
                  <a:solidFill>
                    <a:srgbClr val="000000"/>
                  </a:solidFill>
                </a:uFill>
                <a:latin typeface="Times"/>
                <a:ea typeface="Times"/>
                <a:cs typeface="Times"/>
                <a:sym typeface="Times"/>
              </a:defRPr>
            </a:pPr>
            <a:endParaRPr/>
          </a:p>
        </p:txBody>
      </p:sp>
      <p:pic>
        <p:nvPicPr>
          <p:cNvPr id="1167" name="image.jpg" descr="image.jpg"/>
          <p:cNvPicPr>
            <a:picLocks noChangeAspect="1"/>
          </p:cNvPicPr>
          <p:nvPr/>
        </p:nvPicPr>
        <p:blipFill>
          <a:blip r:embed="rId3">
            <a:extLst/>
          </a:blip>
          <a:stretch>
            <a:fillRect/>
          </a:stretch>
        </p:blipFill>
        <p:spPr>
          <a:xfrm>
            <a:off x="6692051" y="1168400"/>
            <a:ext cx="4199470" cy="7367131"/>
          </a:xfrm>
          <a:prstGeom prst="rect">
            <a:avLst/>
          </a:prstGeom>
          <a:ln w="12700">
            <a:miter lim="400000"/>
          </a:ln>
        </p:spPr>
      </p:pic>
      <p:pic>
        <p:nvPicPr>
          <p:cNvPr id="1168" name="image.jpg" descr="image.jpg"/>
          <p:cNvPicPr>
            <a:picLocks noChangeAspect="1"/>
          </p:cNvPicPr>
          <p:nvPr/>
        </p:nvPicPr>
        <p:blipFill>
          <a:blip r:embed="rId4">
            <a:extLst/>
          </a:blip>
          <a:stretch>
            <a:fillRect/>
          </a:stretch>
        </p:blipFill>
        <p:spPr>
          <a:xfrm>
            <a:off x="2108200" y="1135661"/>
            <a:ext cx="4660900" cy="744389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 name="Rectangle"/>
          <p:cNvSpPr/>
          <p:nvPr/>
        </p:nvSpPr>
        <p:spPr>
          <a:xfrm>
            <a:off x="1625600" y="-114300"/>
            <a:ext cx="9776178" cy="9880600"/>
          </a:xfrm>
          <a:prstGeom prst="rect">
            <a:avLst/>
          </a:prstGeom>
          <a:solidFill>
            <a:srgbClr val="FFFFFF"/>
          </a:solidFill>
          <a:ln w="12700">
            <a:solidFill>
              <a:srgbClr val="000000"/>
            </a:solidFill>
          </a:ln>
        </p:spPr>
        <p:txBody>
          <a:bodyPr lIns="50800" tIns="50800" rIns="50800" bIns="50800" anchor="ctr"/>
          <a:lstStyle/>
          <a:p>
            <a:pPr marR="57797" defTabSz="1295400">
              <a:defRPr sz="3400">
                <a:uFill>
                  <a:solidFill>
                    <a:srgbClr val="000000"/>
                  </a:solidFill>
                </a:uFill>
                <a:latin typeface="Times"/>
                <a:ea typeface="Times"/>
                <a:cs typeface="Times"/>
                <a:sym typeface="Times"/>
              </a:defRPr>
            </a:pPr>
            <a:endParaRPr/>
          </a:p>
        </p:txBody>
      </p:sp>
      <p:pic>
        <p:nvPicPr>
          <p:cNvPr id="1173" name="image.jpg" descr="image.jpg"/>
          <p:cNvPicPr>
            <a:picLocks noChangeAspect="1"/>
          </p:cNvPicPr>
          <p:nvPr/>
        </p:nvPicPr>
        <p:blipFill>
          <a:blip r:embed="rId3">
            <a:extLst/>
          </a:blip>
          <a:stretch>
            <a:fillRect/>
          </a:stretch>
        </p:blipFill>
        <p:spPr>
          <a:xfrm>
            <a:off x="2375180" y="1183074"/>
            <a:ext cx="4356105" cy="7398741"/>
          </a:xfrm>
          <a:prstGeom prst="rect">
            <a:avLst/>
          </a:prstGeom>
          <a:ln w="12700">
            <a:miter lim="400000"/>
          </a:ln>
        </p:spPr>
      </p:pic>
      <p:pic>
        <p:nvPicPr>
          <p:cNvPr id="1174" name="image.jpg" descr="image.jpg"/>
          <p:cNvPicPr>
            <a:picLocks noChangeAspect="1"/>
          </p:cNvPicPr>
          <p:nvPr/>
        </p:nvPicPr>
        <p:blipFill>
          <a:blip r:embed="rId4">
            <a:extLst/>
          </a:blip>
          <a:stretch>
            <a:fillRect/>
          </a:stretch>
        </p:blipFill>
        <p:spPr>
          <a:xfrm>
            <a:off x="6716889" y="1189848"/>
            <a:ext cx="4337194" cy="741454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8" name="image.jpg" descr="image.jpg"/>
          <p:cNvPicPr>
            <a:picLocks noChangeAspect="1"/>
          </p:cNvPicPr>
          <p:nvPr/>
        </p:nvPicPr>
        <p:blipFill>
          <a:blip r:embed="rId3">
            <a:extLst/>
          </a:blip>
          <a:stretch>
            <a:fillRect/>
          </a:stretch>
        </p:blipFill>
        <p:spPr>
          <a:xfrm>
            <a:off x="1623341" y="0"/>
            <a:ext cx="9755861" cy="975585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advClick="0" advTm="2000">
        <p:dissolve/>
      </p:transition>
    </mc:Choice>
    <mc:Fallback xmlns:a14="http://schemas.microsoft.com/office/drawing/2010/main" xmlns:m="http://schemas.openxmlformats.org/officeDocument/2006/math" xmlns="">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 name="big dull text.jpg" descr="big dull text.jpg"/>
          <p:cNvPicPr>
            <a:picLocks noChangeAspect="1"/>
          </p:cNvPicPr>
          <p:nvPr/>
        </p:nvPicPr>
        <p:blipFill>
          <a:blip r:embed="rId3">
            <a:extLst/>
          </a:blip>
          <a:stretch>
            <a:fillRect/>
          </a:stretch>
        </p:blipFill>
        <p:spPr>
          <a:xfrm>
            <a:off x="2400300" y="0"/>
            <a:ext cx="8521700" cy="9753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 name="Title"/>
          <p:cNvSpPr txBox="1">
            <a:spLocks noGrp="1"/>
          </p:cNvSpPr>
          <p:nvPr>
            <p:ph type="title"/>
          </p:nvPr>
        </p:nvSpPr>
        <p:spPr>
          <a:xfrm>
            <a:off x="977900" y="2603500"/>
            <a:ext cx="11049000" cy="2921000"/>
          </a:xfrm>
          <a:prstGeom prst="rect">
            <a:avLst/>
          </a:prstGeom>
        </p:spPr>
        <p:txBody>
          <a:bodyPr/>
          <a:lstStyle/>
          <a:p>
            <a:pPr marL="0" marR="115597" indent="56442"/>
            <a:endParaRPr/>
          </a:p>
        </p:txBody>
      </p:sp>
      <p:sp>
        <p:nvSpPr>
          <p:cNvPr id="1183" name="Body"/>
          <p:cNvSpPr txBox="1">
            <a:spLocks noGrp="1"/>
          </p:cNvSpPr>
          <p:nvPr>
            <p:ph type="body" sz="half" idx="1"/>
          </p:nvPr>
        </p:nvSpPr>
        <p:spPr>
          <a:xfrm>
            <a:off x="1955800" y="5524500"/>
            <a:ext cx="9105900" cy="4229100"/>
          </a:xfrm>
          <a:prstGeom prst="rect">
            <a:avLst/>
          </a:prstGeom>
        </p:spPr>
        <p:txBody>
          <a:bodyPr/>
          <a:lstStyle/>
          <a:p>
            <a:pPr marL="0" marR="115597" indent="56442" algn="ctr">
              <a:buSzTx/>
              <a:buNone/>
            </a:pPr>
            <a:endParaRPr/>
          </a:p>
        </p:txBody>
      </p:sp>
      <p:pic>
        <p:nvPicPr>
          <p:cNvPr id="1184" name="image.jpg" descr="image.jpg"/>
          <p:cNvPicPr>
            <a:picLocks noChangeAspect="1"/>
          </p:cNvPicPr>
          <p:nvPr/>
        </p:nvPicPr>
        <p:blipFill>
          <a:blip r:embed="rId3">
            <a:extLst/>
          </a:blip>
          <a:stretch>
            <a:fillRect/>
          </a:stretch>
        </p:blipFill>
        <p:spPr>
          <a:xfrm>
            <a:off x="3443111" y="0"/>
            <a:ext cx="6118581" cy="9762633"/>
          </a:xfrm>
          <a:prstGeom prst="rect">
            <a:avLst/>
          </a:prstGeom>
          <a:ln w="12700">
            <a:miter lim="400000"/>
          </a:ln>
        </p:spPr>
      </p:pic>
      <p:sp>
        <p:nvSpPr>
          <p:cNvPr id="1185" name="Rectangle"/>
          <p:cNvSpPr/>
          <p:nvPr/>
        </p:nvSpPr>
        <p:spPr>
          <a:xfrm>
            <a:off x="2921000" y="7150100"/>
            <a:ext cx="7150100" cy="3136900"/>
          </a:xfrm>
          <a:prstGeom prst="rect">
            <a:avLst/>
          </a:prstGeom>
          <a:solidFill>
            <a:srgbClr val="000000"/>
          </a:solidFill>
          <a:ln w="12700">
            <a:solidFill>
              <a:srgbClr val="000000"/>
            </a:solidFill>
          </a:ln>
        </p:spPr>
        <p:txBody>
          <a:bodyPr lIns="50800" tIns="50800" rIns="50800" bIns="50800" anchor="ctr"/>
          <a:lstStyle/>
          <a:p>
            <a:pPr marR="57797" defTabSz="1295400">
              <a:defRPr sz="3400">
                <a:uFill>
                  <a:solidFill>
                    <a:srgbClr val="000000"/>
                  </a:solidFill>
                </a:uFill>
                <a:latin typeface="Times"/>
                <a:ea typeface="Times"/>
                <a:cs typeface="Times"/>
                <a:sym typeface="Times"/>
              </a:defRPr>
            </a:pPr>
            <a:endParaRPr/>
          </a:p>
        </p:txBody>
      </p:sp>
    </p:spTree>
  </p:cSld>
  <p:clrMapOvr>
    <a:masterClrMapping/>
  </p:clrMapOvr>
  <mc:AlternateContent xmlns:mc="http://schemas.openxmlformats.org/markup-compatibility/2006" xmlns:p14="http://schemas.microsoft.com/office/powerpoint/2010/main">
    <mc:Choice Requires="p14">
      <p:transition advClick="0" advTm="2000">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11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5" grpId="1" animBg="1" advAuto="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9" name="Title"/>
          <p:cNvSpPr txBox="1">
            <a:spLocks noGrp="1"/>
          </p:cNvSpPr>
          <p:nvPr>
            <p:ph type="title"/>
          </p:nvPr>
        </p:nvSpPr>
        <p:spPr>
          <a:xfrm>
            <a:off x="977900" y="2603500"/>
            <a:ext cx="11049000" cy="2921000"/>
          </a:xfrm>
          <a:prstGeom prst="rect">
            <a:avLst/>
          </a:prstGeom>
        </p:spPr>
        <p:txBody>
          <a:bodyPr/>
          <a:lstStyle/>
          <a:p>
            <a:pPr marL="0" marR="115597" indent="56442"/>
            <a:endParaRPr/>
          </a:p>
        </p:txBody>
      </p:sp>
      <p:sp>
        <p:nvSpPr>
          <p:cNvPr id="1190" name="Body"/>
          <p:cNvSpPr txBox="1">
            <a:spLocks noGrp="1"/>
          </p:cNvSpPr>
          <p:nvPr>
            <p:ph type="body" sz="half" idx="1"/>
          </p:nvPr>
        </p:nvSpPr>
        <p:spPr>
          <a:xfrm>
            <a:off x="1955800" y="5524500"/>
            <a:ext cx="9105900" cy="4229100"/>
          </a:xfrm>
          <a:prstGeom prst="rect">
            <a:avLst/>
          </a:prstGeom>
        </p:spPr>
        <p:txBody>
          <a:bodyPr/>
          <a:lstStyle/>
          <a:p>
            <a:pPr marL="0" marR="115597" indent="56442" algn="ctr">
              <a:buSzTx/>
              <a:buNone/>
            </a:pPr>
            <a:endParaRPr/>
          </a:p>
        </p:txBody>
      </p:sp>
      <p:pic>
        <p:nvPicPr>
          <p:cNvPr id="1191" name="image.jpg" descr="image.jpg"/>
          <p:cNvPicPr>
            <a:picLocks noChangeAspect="1"/>
          </p:cNvPicPr>
          <p:nvPr/>
        </p:nvPicPr>
        <p:blipFill>
          <a:blip r:embed="rId3">
            <a:extLst/>
          </a:blip>
          <a:stretch>
            <a:fillRect/>
          </a:stretch>
        </p:blipFill>
        <p:spPr>
          <a:xfrm>
            <a:off x="3443111" y="0"/>
            <a:ext cx="6118581" cy="976263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5" name="freep health reform vs. PD.jpg" descr="freep health reform vs. PD.jpg"/>
          <p:cNvPicPr>
            <a:picLocks noChangeAspect="1"/>
          </p:cNvPicPr>
          <p:nvPr/>
        </p:nvPicPr>
        <p:blipFill>
          <a:blip r:embed="rId3">
            <a:extLst/>
          </a:blip>
          <a:stretch>
            <a:fillRect/>
          </a:stretch>
        </p:blipFill>
        <p:spPr>
          <a:xfrm>
            <a:off x="2035990" y="0"/>
            <a:ext cx="8372897" cy="97536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9" name="image.jpg" descr="image.jpg"/>
          <p:cNvPicPr>
            <a:picLocks noChangeAspect="1"/>
          </p:cNvPicPr>
          <p:nvPr/>
        </p:nvPicPr>
        <p:blipFill>
          <a:blip r:embed="rId3">
            <a:extLst/>
          </a:blip>
          <a:stretch>
            <a:fillRect/>
          </a:stretch>
        </p:blipFill>
        <p:spPr>
          <a:xfrm>
            <a:off x="1623341" y="476390"/>
            <a:ext cx="9755861" cy="879856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3" name="inflation time mag.jpg" descr="inflation time mag.jpg"/>
          <p:cNvPicPr>
            <a:picLocks noChangeAspect="1"/>
          </p:cNvPicPr>
          <p:nvPr/>
        </p:nvPicPr>
        <p:blipFill>
          <a:blip r:embed="rId3">
            <a:extLst/>
          </a:blip>
          <a:stretch>
            <a:fillRect/>
          </a:stretch>
        </p:blipFill>
        <p:spPr>
          <a:xfrm>
            <a:off x="2842541" y="0"/>
            <a:ext cx="7317461" cy="975585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9" name="130205ColumbusDispatch.jpg"/>
          <p:cNvGrpSpPr/>
          <p:nvPr/>
        </p:nvGrpSpPr>
        <p:grpSpPr>
          <a:xfrm>
            <a:off x="1752501" y="-2556240"/>
            <a:ext cx="9131499" cy="13029007"/>
            <a:chOff x="0" y="0"/>
            <a:chExt cx="9131498" cy="13029006"/>
          </a:xfrm>
        </p:grpSpPr>
        <p:pic>
          <p:nvPicPr>
            <p:cNvPr id="1207" name="130205ColumbusDispatch.jpg" descr="130205ColumbusDispatch.jpg"/>
            <p:cNvPicPr>
              <a:picLocks noChangeAspect="1"/>
            </p:cNvPicPr>
            <p:nvPr/>
          </p:nvPicPr>
          <p:blipFill>
            <a:blip r:embed="rId3">
              <a:extLst/>
            </a:blip>
            <a:stretch>
              <a:fillRect/>
            </a:stretch>
          </p:blipFill>
          <p:spPr>
            <a:xfrm>
              <a:off x="281732" y="182298"/>
              <a:ext cx="8568033" cy="12299812"/>
            </a:xfrm>
            <a:prstGeom prst="rect">
              <a:avLst/>
            </a:prstGeom>
            <a:ln w="12700" cap="flat">
              <a:noFill/>
              <a:miter lim="400000"/>
            </a:ln>
            <a:effectLst/>
          </p:spPr>
        </p:pic>
        <p:pic>
          <p:nvPicPr>
            <p:cNvPr id="1208" name="130205ColumbusDispatch.jpg" descr="130205ColumbusDispatch.jpg"/>
            <p:cNvPicPr>
              <a:picLocks noChangeAspect="1"/>
            </p:cNvPicPr>
            <p:nvPr/>
          </p:nvPicPr>
          <p:blipFill>
            <a:blip r:embed="rId4">
              <a:extLst/>
            </a:blip>
            <a:stretch>
              <a:fillRect/>
            </a:stretch>
          </p:blipFill>
          <p:spPr>
            <a:xfrm>
              <a:off x="0" y="-1"/>
              <a:ext cx="9131499" cy="13029007"/>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mph" fill="hold" grpId="1" nodeType="afterEffect">
                                  <p:stCondLst>
                                    <p:cond delay="0"/>
                                  </p:stCondLst>
                                  <p:childTnLst>
                                    <p:set>
                                      <p:cBhvr>
                                        <p:cTn id="6" dur="indefinite" fill="hold"/>
                                        <p:tgtEl>
                                          <p:spTgt spid="1209"/>
                                        </p:tgtEl>
                                        <p:attrNameLst>
                                          <p:attrName>style.opacity</p:attrName>
                                        </p:attrNameLst>
                                      </p:cBhvr>
                                      <p:to>
                                        <p:strVal val="0.37"/>
                                      </p:to>
                                    </p:set>
                                    <p:animEffect filter="image" prLst="opacity: 0.37; ">
                                      <p:cBhvr>
                                        <p:cTn id="7" dur="indefinite" fill="hold"/>
                                        <p:tgtEl>
                                          <p:spTgt spid="1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9" grpId="1" animBg="1" advAuto="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3" name="Title"/>
          <p:cNvSpPr txBox="1">
            <a:spLocks noGrp="1"/>
          </p:cNvSpPr>
          <p:nvPr>
            <p:ph type="title"/>
          </p:nvPr>
        </p:nvSpPr>
        <p:spPr>
          <a:prstGeom prst="rect">
            <a:avLst/>
          </a:prstGeom>
        </p:spPr>
        <p:txBody>
          <a:bodyPr/>
          <a:lstStyle/>
          <a:p>
            <a:pPr marL="0" marR="115597" indent="56442"/>
            <a:endParaRPr/>
          </a:p>
        </p:txBody>
      </p:sp>
      <p:sp>
        <p:nvSpPr>
          <p:cNvPr id="1214" name="Body"/>
          <p:cNvSpPr txBox="1">
            <a:spLocks noGrp="1"/>
          </p:cNvSpPr>
          <p:nvPr>
            <p:ph type="body" idx="1"/>
          </p:nvPr>
        </p:nvSpPr>
        <p:spPr>
          <a:prstGeom prst="rect">
            <a:avLst/>
          </a:prstGeom>
        </p:spPr>
        <p:txBody>
          <a:bodyPr/>
          <a:lstStyle/>
          <a:p>
            <a:pPr marR="115597"/>
            <a:endParaRPr/>
          </a:p>
        </p:txBody>
      </p:sp>
      <p:pic>
        <p:nvPicPr>
          <p:cNvPr id="1215" name="image.jpg" descr="image.jpg"/>
          <p:cNvPicPr>
            <a:picLocks noChangeAspect="1"/>
          </p:cNvPicPr>
          <p:nvPr/>
        </p:nvPicPr>
        <p:blipFill>
          <a:blip r:embed="rId3">
            <a:extLst/>
          </a:blip>
          <a:srcRect t="8106" b="4873"/>
          <a:stretch>
            <a:fillRect/>
          </a:stretch>
        </p:blipFill>
        <p:spPr>
          <a:xfrm>
            <a:off x="1623341" y="546099"/>
            <a:ext cx="9755861" cy="3365502"/>
          </a:xfrm>
          <a:prstGeom prst="rect">
            <a:avLst/>
          </a:prstGeom>
          <a:ln w="12700">
            <a:miter lim="400000"/>
          </a:ln>
        </p:spPr>
      </p:pic>
      <p:pic>
        <p:nvPicPr>
          <p:cNvPr id="1216" name="image.jpg" descr="image.jpg"/>
          <p:cNvPicPr>
            <a:picLocks noChangeAspect="1"/>
          </p:cNvPicPr>
          <p:nvPr/>
        </p:nvPicPr>
        <p:blipFill>
          <a:blip r:embed="rId4">
            <a:extLst/>
          </a:blip>
          <a:srcRect t="10922"/>
          <a:stretch>
            <a:fillRect/>
          </a:stretch>
        </p:blipFill>
        <p:spPr>
          <a:xfrm>
            <a:off x="1664685" y="4317998"/>
            <a:ext cx="9715502" cy="491490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6" grpId="1" animBg="1" advAuto="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0" name="image.jpg" descr="image.jpg"/>
          <p:cNvPicPr>
            <a:picLocks noChangeAspect="1"/>
          </p:cNvPicPr>
          <p:nvPr/>
        </p:nvPicPr>
        <p:blipFill>
          <a:blip r:embed="rId3">
            <a:extLst/>
          </a:blip>
          <a:stretch>
            <a:fillRect/>
          </a:stretch>
        </p:blipFill>
        <p:spPr>
          <a:xfrm>
            <a:off x="1623341" y="1566896"/>
            <a:ext cx="9755861" cy="661755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4" name="bigfoot fix 2.jpg" descr="bigfoot fix 2.jpg"/>
          <p:cNvPicPr>
            <a:picLocks noChangeAspect="1"/>
          </p:cNvPicPr>
          <p:nvPr/>
        </p:nvPicPr>
        <p:blipFill>
          <a:blip r:embed="rId3">
            <a:extLst/>
          </a:blip>
          <a:stretch>
            <a:fillRect/>
          </a:stretch>
        </p:blipFill>
        <p:spPr>
          <a:xfrm>
            <a:off x="3062321" y="16932"/>
            <a:ext cx="6880159" cy="1028936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 name="image.jpg" descr="image.jpg"/>
          <p:cNvPicPr>
            <a:picLocks noChangeAspect="1"/>
          </p:cNvPicPr>
          <p:nvPr/>
        </p:nvPicPr>
        <p:blipFill>
          <a:blip r:embed="rId2">
            <a:alphaModFix amt="38000"/>
            <a:extLst/>
          </a:blip>
          <a:srcRect l="788"/>
          <a:stretch>
            <a:fillRect/>
          </a:stretch>
        </p:blipFill>
        <p:spPr>
          <a:xfrm>
            <a:off x="2445173" y="0"/>
            <a:ext cx="8179931" cy="975585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7" name="ballsy.jpg" descr="ballsy.jpg"/>
          <p:cNvPicPr>
            <a:picLocks noChangeAspect="1"/>
          </p:cNvPicPr>
          <p:nvPr/>
        </p:nvPicPr>
        <p:blipFill>
          <a:blip r:embed="rId3">
            <a:extLst/>
          </a:blip>
          <a:stretch>
            <a:fillRect/>
          </a:stretch>
        </p:blipFill>
        <p:spPr>
          <a:xfrm>
            <a:off x="548234" y="143682"/>
            <a:ext cx="11561067" cy="8416391"/>
          </a:xfrm>
          <a:prstGeom prst="rect">
            <a:avLst/>
          </a:prstGeom>
          <a:ln w="12700">
            <a:miter lim="400000"/>
          </a:ln>
        </p:spPr>
      </p:pic>
      <p:sp>
        <p:nvSpPr>
          <p:cNvPr id="518" name="Text"/>
          <p:cNvSpPr txBox="1"/>
          <p:nvPr/>
        </p:nvSpPr>
        <p:spPr>
          <a:xfrm>
            <a:off x="6032499" y="4546600"/>
            <a:ext cx="933231" cy="63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R="57797" indent="57797" defTabSz="1295400">
              <a:defRPr sz="3400">
                <a:uFill>
                  <a:solidFill>
                    <a:srgbClr val="000000"/>
                  </a:solidFill>
                </a:uFill>
                <a:latin typeface="Times"/>
                <a:ea typeface="Times"/>
                <a:cs typeface="Times"/>
                <a:sym typeface="Times"/>
              </a:defRPr>
            </a:lvl1pPr>
          </a:lstStyle>
          <a:p>
            <a:r>
              <a:t>Text</a:t>
            </a:r>
          </a:p>
        </p:txBody>
      </p:sp>
      <p:sp>
        <p:nvSpPr>
          <p:cNvPr id="519" name="Line"/>
          <p:cNvSpPr/>
          <p:nvPr/>
        </p:nvSpPr>
        <p:spPr>
          <a:xfrm flipV="1">
            <a:off x="9791700" y="5664199"/>
            <a:ext cx="0" cy="495301"/>
          </a:xfrm>
          <a:prstGeom prst="line">
            <a:avLst/>
          </a:prstGeom>
          <a:ln w="50800">
            <a:solidFill>
              <a:srgbClr val="FFFFFF"/>
            </a:solidFill>
          </a:ln>
        </p:spPr>
        <p:txBody>
          <a:bodyPr lIns="45718" tIns="45718" rIns="45718" bIns="45718"/>
          <a:lstStyle/>
          <a:p>
            <a:endParaRPr/>
          </a:p>
        </p:txBody>
      </p:sp>
      <p:sp>
        <p:nvSpPr>
          <p:cNvPr id="520" name="Circle"/>
          <p:cNvSpPr/>
          <p:nvPr/>
        </p:nvSpPr>
        <p:spPr>
          <a:xfrm>
            <a:off x="13421749" y="1924050"/>
            <a:ext cx="546105" cy="546100"/>
          </a:xfrm>
          <a:prstGeom prst="ellipse">
            <a:avLst/>
          </a:prstGeom>
          <a:solidFill>
            <a:srgbClr val="FF2600"/>
          </a:solidFill>
          <a:ln w="12700">
            <a:solidFill>
              <a:srgbClr val="000000"/>
            </a:solidFill>
          </a:ln>
        </p:spPr>
        <p:txBody>
          <a:bodyPr lIns="50800" tIns="50800" rIns="50800" bIns="50800" anchor="ctr"/>
          <a:lstStyle/>
          <a:p>
            <a:pPr marR="57797" defTabSz="1295400">
              <a:defRPr sz="3400">
                <a:uFill>
                  <a:solidFill>
                    <a:srgbClr val="000000"/>
                  </a:solidFill>
                </a:uFill>
                <a:latin typeface="Times"/>
                <a:ea typeface="Times"/>
                <a:cs typeface="Times"/>
                <a:sym typeface="Times"/>
              </a:defRPr>
            </a:pPr>
            <a:endParaRPr/>
          </a:p>
        </p:txBody>
      </p:sp>
    </p:spTree>
  </p:cSld>
  <p:clrMapOvr>
    <a:masterClrMapping/>
  </p:clrMapOvr>
  <mc:AlternateContent xmlns:mc="http://schemas.openxmlformats.org/markup-compatibility/2006" xmlns:p14="http://schemas.microsoft.com/office/powerpoint/2010/main">
    <mc:Choice Requires="p14">
      <p:transition>
        <p14:prism dir="u"/>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C 0.079687 0.335170 0.087574 -0.246658 -0.163803 -0.140408 C -0.415181 -0.034158 -0.637432 0.719936 -0.717120 0.384766" pathEditMode="relative">
                                      <p:cBhvr>
                                        <p:cTn id="6" dur="1500" fill="hold"/>
                                        <p:tgtEl>
                                          <p:spTgt spid="52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 name="lampoon dog.jpg" descr="lampoon dog.jpg"/>
          <p:cNvPicPr>
            <a:picLocks noChangeAspect="1"/>
          </p:cNvPicPr>
          <p:nvPr/>
        </p:nvPicPr>
        <p:blipFill>
          <a:blip r:embed="rId3">
            <a:extLst/>
          </a:blip>
          <a:stretch>
            <a:fillRect/>
          </a:stretch>
        </p:blipFill>
        <p:spPr>
          <a:xfrm>
            <a:off x="2555943" y="-3"/>
            <a:ext cx="7892916" cy="975360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prism dir="u"/>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1" nodeType="afterEffect">
                                  <p:stCondLst>
                                    <p:cond delay="900"/>
                                  </p:stCondLst>
                                  <p:childTnLst>
                                    <p:animScale>
                                      <p:cBhvr>
                                        <p:cTn id="6" dur="1500" fill="hold"/>
                                        <p:tgtEl>
                                          <p:spTgt spid="524"/>
                                        </p:tgtEl>
                                      </p:cBhvr>
                                      <p:by x="139997" y="139997"/>
                                    </p:animScale>
                                  </p:childTnLst>
                                </p:cTn>
                              </p:par>
                            </p:childTnLst>
                          </p:cTn>
                        </p:par>
                        <p:par>
                          <p:cTn id="7" fill="hold">
                            <p:stCondLst>
                              <p:cond delay="0"/>
                            </p:stCondLst>
                            <p:childTnLst>
                              <p:par>
                                <p:cTn id="8" presetID="-1" presetClass="path" presetSubtype="0" accel="50000" decel="50000" fill="hold" nodeType="afterEffect">
                                  <p:stCondLst>
                                    <p:cond delay="0"/>
                                  </p:stCondLst>
                                  <p:childTnLst>
                                    <p:animMotion origin="layout" path="M 0.000000 0.000000 L 0.001586 -0.182969" pathEditMode="relative">
                                      <p:cBhvr>
                                        <p:cTn id="9" dur="1500" fill="hold"/>
                                        <p:tgtEl>
                                          <p:spTgt spid="5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 name="120708FortWorthTex.jpg" descr="120708FortWorthTex.jpg"/>
          <p:cNvPicPr>
            <a:picLocks noChangeAspect="1"/>
          </p:cNvPicPr>
          <p:nvPr/>
        </p:nvPicPr>
        <p:blipFill>
          <a:blip r:embed="rId3">
            <a:extLst/>
          </a:blip>
          <a:stretch>
            <a:fillRect/>
          </a:stretch>
        </p:blipFill>
        <p:spPr>
          <a:xfrm>
            <a:off x="15417800" y="6426200"/>
            <a:ext cx="8255000" cy="17056100"/>
          </a:xfrm>
          <a:prstGeom prst="rect">
            <a:avLst/>
          </a:prstGeom>
          <a:ln w="12700">
            <a:miter lim="400000"/>
          </a:ln>
        </p:spPr>
      </p:pic>
      <p:grpSp>
        <p:nvGrpSpPr>
          <p:cNvPr id="531" name="121111LATimesFront.jpg"/>
          <p:cNvGrpSpPr/>
          <p:nvPr/>
        </p:nvGrpSpPr>
        <p:grpSpPr>
          <a:xfrm>
            <a:off x="1795841" y="-1572756"/>
            <a:ext cx="9413118" cy="19350477"/>
            <a:chOff x="0" y="0"/>
            <a:chExt cx="9413117" cy="19350476"/>
          </a:xfrm>
        </p:grpSpPr>
        <p:pic>
          <p:nvPicPr>
            <p:cNvPr id="529" name="121111LATimesFront.jpg" descr="121111LATimesFront.jpg"/>
            <p:cNvPicPr>
              <a:picLocks noChangeAspect="1"/>
            </p:cNvPicPr>
            <p:nvPr/>
          </p:nvPicPr>
          <p:blipFill>
            <a:blip r:embed="rId4">
              <a:extLst/>
            </a:blip>
            <a:stretch>
              <a:fillRect/>
            </a:stretch>
          </p:blipFill>
          <p:spPr>
            <a:xfrm>
              <a:off x="215900" y="139699"/>
              <a:ext cx="8981317" cy="18791677"/>
            </a:xfrm>
            <a:prstGeom prst="rect">
              <a:avLst/>
            </a:prstGeom>
            <a:ln w="12700" cap="flat">
              <a:noFill/>
              <a:miter lim="400000"/>
            </a:ln>
            <a:effectLst/>
          </p:spPr>
        </p:pic>
        <p:pic>
          <p:nvPicPr>
            <p:cNvPr id="530" name="121111LATimesFront.jpg" descr="121111LATimesFront.jpg"/>
            <p:cNvPicPr>
              <a:picLocks noChangeAspect="1"/>
            </p:cNvPicPr>
            <p:nvPr/>
          </p:nvPicPr>
          <p:blipFill>
            <a:blip r:embed="rId5">
              <a:extLst/>
            </a:blip>
            <a:stretch>
              <a:fillRect/>
            </a:stretch>
          </p:blipFill>
          <p:spPr>
            <a:xfrm>
              <a:off x="-1" y="-1"/>
              <a:ext cx="9413118" cy="19350477"/>
            </a:xfrm>
            <a:prstGeom prst="rect">
              <a:avLst/>
            </a:prstGeom>
            <a:ln w="12700" cap="flat">
              <a:noFill/>
              <a:miter lim="400000"/>
            </a:ln>
            <a:effectLst/>
          </p:spPr>
        </p:pic>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5" name="toronto star one leg swimmer.jpg" descr="toronto star one leg swimmer.jpg"/>
          <p:cNvPicPr>
            <a:picLocks noChangeAspect="1"/>
          </p:cNvPicPr>
          <p:nvPr/>
        </p:nvPicPr>
        <p:blipFill>
          <a:blip r:embed="rId3">
            <a:extLst/>
          </a:blip>
          <a:stretch>
            <a:fillRect/>
          </a:stretch>
        </p:blipFill>
        <p:spPr>
          <a:xfrm>
            <a:off x="3178293" y="-1610842"/>
            <a:ext cx="6832604" cy="11368235"/>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lide Number"/>
          <p:cNvSpPr txBox="1">
            <a:spLocks noGrp="1"/>
          </p:cNvSpPr>
          <p:nvPr>
            <p:ph type="sldNum" sz="quarter" idx="4294967295"/>
          </p:nvPr>
        </p:nvSpPr>
        <p:spPr>
          <a:xfrm>
            <a:off x="10562307" y="8890000"/>
            <a:ext cx="228601"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2</a:t>
            </a:fld>
            <a:endParaRPr/>
          </a:p>
        </p:txBody>
      </p:sp>
      <p:pic>
        <p:nvPicPr>
          <p:cNvPr id="466" name="writing for non-readers copy.jpg" descr="writing for non-readers copy.jpg"/>
          <p:cNvPicPr>
            <a:picLocks noChangeAspect="1"/>
          </p:cNvPicPr>
          <p:nvPr/>
        </p:nvPicPr>
        <p:blipFill>
          <a:blip r:embed="rId3">
            <a:extLst/>
          </a:blip>
          <a:stretch>
            <a:fillRect/>
          </a:stretch>
        </p:blipFill>
        <p:spPr>
          <a:xfrm>
            <a:off x="9919" y="412988"/>
            <a:ext cx="12984855" cy="8711656"/>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 name="relajate.jpg" descr="relajate.jpg"/>
          <p:cNvPicPr>
            <a:picLocks noChangeAspect="1"/>
          </p:cNvPicPr>
          <p:nvPr/>
        </p:nvPicPr>
        <p:blipFill>
          <a:blip r:embed="rId3">
            <a:extLst/>
          </a:blip>
          <a:stretch>
            <a:fillRect/>
          </a:stretch>
        </p:blipFill>
        <p:spPr>
          <a:xfrm>
            <a:off x="3403600" y="-406400"/>
            <a:ext cx="6184900" cy="11650379"/>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 name="03122013_PUME_113SPIONAJE.jpg" descr="03122013_PUME_113SPIONAJE.jpg"/>
          <p:cNvPicPr>
            <a:picLocks noChangeAspect="1"/>
          </p:cNvPicPr>
          <p:nvPr/>
        </p:nvPicPr>
        <p:blipFill>
          <a:blip r:embed="rId3">
            <a:extLst/>
          </a:blip>
          <a:stretch>
            <a:fillRect/>
          </a:stretch>
        </p:blipFill>
        <p:spPr>
          <a:xfrm>
            <a:off x="1257106" y="0"/>
            <a:ext cx="10490589" cy="975360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Title"/>
          <p:cNvSpPr txBox="1">
            <a:spLocks noGrp="1"/>
          </p:cNvSpPr>
          <p:nvPr>
            <p:ph type="title"/>
          </p:nvPr>
        </p:nvSpPr>
        <p:spPr>
          <a:xfrm>
            <a:off x="977900" y="2603500"/>
            <a:ext cx="11049000" cy="2921000"/>
          </a:xfrm>
          <a:prstGeom prst="rect">
            <a:avLst/>
          </a:prstGeom>
        </p:spPr>
        <p:txBody>
          <a:bodyPr/>
          <a:lstStyle/>
          <a:p>
            <a:endParaRPr/>
          </a:p>
        </p:txBody>
      </p:sp>
      <p:sp>
        <p:nvSpPr>
          <p:cNvPr id="548" name="Body"/>
          <p:cNvSpPr txBox="1">
            <a:spLocks noGrp="1"/>
          </p:cNvSpPr>
          <p:nvPr>
            <p:ph type="body" sz="half" idx="1"/>
          </p:nvPr>
        </p:nvSpPr>
        <p:spPr>
          <a:prstGeom prst="rect">
            <a:avLst/>
          </a:prstGeom>
        </p:spPr>
        <p:txBody>
          <a:bodyPr/>
          <a:lstStyle/>
          <a:p>
            <a:endParaRPr/>
          </a:p>
        </p:txBody>
      </p:sp>
      <p:pic>
        <p:nvPicPr>
          <p:cNvPr id="549" name="image168.jpg" descr="image168.jpg"/>
          <p:cNvPicPr>
            <a:picLocks noChangeAspect="1"/>
          </p:cNvPicPr>
          <p:nvPr/>
        </p:nvPicPr>
        <p:blipFill>
          <a:blip r:embed="rId3">
            <a:extLst/>
          </a:blip>
          <a:stretch>
            <a:fillRect/>
          </a:stretch>
        </p:blipFill>
        <p:spPr>
          <a:xfrm>
            <a:off x="3175000" y="0"/>
            <a:ext cx="6667500" cy="11951276"/>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 name="sideways page.jpg" descr="sideways page.jpg"/>
          <p:cNvPicPr>
            <a:picLocks noChangeAspect="1"/>
          </p:cNvPicPr>
          <p:nvPr/>
        </p:nvPicPr>
        <p:blipFill>
          <a:blip r:embed="rId3">
            <a:extLst/>
          </a:blip>
          <a:stretch>
            <a:fillRect/>
          </a:stretch>
        </p:blipFill>
        <p:spPr>
          <a:xfrm>
            <a:off x="1770606" y="-44450"/>
            <a:ext cx="9463590" cy="98425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 name="Rectangle"/>
          <p:cNvSpPr/>
          <p:nvPr/>
        </p:nvSpPr>
        <p:spPr>
          <a:xfrm>
            <a:off x="3745653" y="-53199"/>
            <a:ext cx="5486403" cy="9817101"/>
          </a:xfrm>
          <a:prstGeom prst="rect">
            <a:avLst/>
          </a:prstGeom>
          <a:solidFill>
            <a:srgbClr val="FFFFFF"/>
          </a:solidFill>
          <a:ln>
            <a:solidFill>
              <a:srgbClr val="000000"/>
            </a:solidFill>
            <a:miter lim="400000"/>
          </a:ln>
        </p:spPr>
        <p:txBody>
          <a:bodyPr lIns="50800" tIns="50800" rIns="50800" bIns="50800" anchor="ctr"/>
          <a:lstStyle/>
          <a:p>
            <a:pPr defTabSz="1295400">
              <a:defRPr sz="3400">
                <a:uFill>
                  <a:solidFill>
                    <a:srgbClr val="000000"/>
                  </a:solidFill>
                </a:uFill>
                <a:latin typeface="Times"/>
                <a:ea typeface="Times"/>
                <a:cs typeface="Times"/>
                <a:sym typeface="Times"/>
              </a:defRPr>
            </a:pPr>
            <a:endParaRPr/>
          </a:p>
        </p:txBody>
      </p:sp>
      <p:pic>
        <p:nvPicPr>
          <p:cNvPr id="558" name="image36.jpg" descr="image36.jpg"/>
          <p:cNvPicPr>
            <a:picLocks noChangeAspect="1"/>
          </p:cNvPicPr>
          <p:nvPr/>
        </p:nvPicPr>
        <p:blipFill>
          <a:blip r:embed="rId3">
            <a:extLst/>
          </a:blip>
          <a:stretch>
            <a:fillRect/>
          </a:stretch>
        </p:blipFill>
        <p:spPr>
          <a:xfrm>
            <a:off x="3878862" y="130950"/>
            <a:ext cx="5242562" cy="9487184"/>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4" name="happy.jpg"/>
          <p:cNvGrpSpPr/>
          <p:nvPr/>
        </p:nvGrpSpPr>
        <p:grpSpPr>
          <a:xfrm>
            <a:off x="3225800" y="10439"/>
            <a:ext cx="6553200" cy="11887207"/>
            <a:chOff x="0" y="-1"/>
            <a:chExt cx="6553200" cy="11887205"/>
          </a:xfrm>
        </p:grpSpPr>
        <p:pic>
          <p:nvPicPr>
            <p:cNvPr id="562" name="happy.jpg" descr="happy.jpg"/>
            <p:cNvPicPr>
              <a:picLocks noChangeAspect="1"/>
            </p:cNvPicPr>
            <p:nvPr/>
          </p:nvPicPr>
          <p:blipFill>
            <a:blip r:embed="rId3">
              <a:extLst/>
            </a:blip>
            <a:stretch>
              <a:fillRect/>
            </a:stretch>
          </p:blipFill>
          <p:spPr>
            <a:xfrm>
              <a:off x="215900" y="139698"/>
              <a:ext cx="6121400" cy="11328407"/>
            </a:xfrm>
            <a:prstGeom prst="rect">
              <a:avLst/>
            </a:prstGeom>
            <a:ln w="12700" cap="flat">
              <a:noFill/>
              <a:miter lim="400000"/>
            </a:ln>
            <a:effectLst/>
          </p:spPr>
        </p:pic>
        <p:pic>
          <p:nvPicPr>
            <p:cNvPr id="563" name="happy.jpg" descr="happy.jpg"/>
            <p:cNvPicPr>
              <a:picLocks noChangeAspect="1"/>
            </p:cNvPicPr>
            <p:nvPr/>
          </p:nvPicPr>
          <p:blipFill>
            <a:blip r:embed="rId4">
              <a:extLst/>
            </a:blip>
            <a:stretch>
              <a:fillRect/>
            </a:stretch>
          </p:blipFill>
          <p:spPr>
            <a:xfrm>
              <a:off x="0" y="-2"/>
              <a:ext cx="6553200" cy="11887207"/>
            </a:xfrm>
            <a:prstGeom prst="rect">
              <a:avLst/>
            </a:prstGeom>
            <a:ln w="12700" cap="flat">
              <a:noFill/>
              <a:miter lim="400000"/>
            </a:ln>
            <a:effectLst/>
          </p:spPr>
        </p:pic>
      </p:gr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 name="image.jpg" descr="image.jpg"/>
          <p:cNvPicPr>
            <a:picLocks noChangeAspect="1"/>
          </p:cNvPicPr>
          <p:nvPr/>
        </p:nvPicPr>
        <p:blipFill>
          <a:blip r:embed="rId3">
            <a:extLst/>
          </a:blip>
          <a:stretch>
            <a:fillRect/>
          </a:stretch>
        </p:blipFill>
        <p:spPr>
          <a:xfrm>
            <a:off x="3683000" y="0"/>
            <a:ext cx="5721209" cy="10049369"/>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Title"/>
          <p:cNvSpPr txBox="1">
            <a:spLocks noGrp="1"/>
          </p:cNvSpPr>
          <p:nvPr>
            <p:ph type="title"/>
          </p:nvPr>
        </p:nvSpPr>
        <p:spPr>
          <a:prstGeom prst="rect">
            <a:avLst/>
          </a:prstGeom>
        </p:spPr>
        <p:txBody>
          <a:bodyPr/>
          <a:lstStyle/>
          <a:p>
            <a:endParaRPr/>
          </a:p>
        </p:txBody>
      </p:sp>
      <p:sp>
        <p:nvSpPr>
          <p:cNvPr id="573" name="Body"/>
          <p:cNvSpPr txBox="1">
            <a:spLocks noGrp="1"/>
          </p:cNvSpPr>
          <p:nvPr>
            <p:ph type="body" idx="1"/>
          </p:nvPr>
        </p:nvSpPr>
        <p:spPr>
          <a:prstGeom prst="rect">
            <a:avLst/>
          </a:prstGeom>
        </p:spPr>
        <p:txBody>
          <a:bodyPr/>
          <a:lstStyle/>
          <a:p>
            <a:endParaRPr/>
          </a:p>
        </p:txBody>
      </p:sp>
      <p:sp>
        <p:nvSpPr>
          <p:cNvPr id="574" name="Slide Number"/>
          <p:cNvSpPr txBox="1">
            <a:spLocks noGrp="1"/>
          </p:cNvSpPr>
          <p:nvPr>
            <p:ph type="sldNum" sz="quarter" idx="4294967295"/>
          </p:nvPr>
        </p:nvSpPr>
        <p:spPr>
          <a:xfrm>
            <a:off x="10505158" y="8890000"/>
            <a:ext cx="342901"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27</a:t>
            </a:fld>
            <a:endParaRPr/>
          </a:p>
        </p:txBody>
      </p:sp>
      <p:pic>
        <p:nvPicPr>
          <p:cNvPr id="575" name="tolkein by the numbers.jpg" descr="tolkein by the numbers.jpg"/>
          <p:cNvPicPr>
            <a:picLocks noChangeAspect="1"/>
          </p:cNvPicPr>
          <p:nvPr/>
        </p:nvPicPr>
        <p:blipFill>
          <a:blip r:embed="rId3">
            <a:extLst/>
          </a:blip>
          <a:stretch>
            <a:fillRect/>
          </a:stretch>
        </p:blipFill>
        <p:spPr>
          <a:xfrm>
            <a:off x="2844800" y="-166854"/>
            <a:ext cx="7302500" cy="9820607"/>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economy chunks a1.jpg" descr="economy chunks a1.jpg"/>
          <p:cNvPicPr>
            <a:picLocks noChangeAspect="1"/>
          </p:cNvPicPr>
          <p:nvPr/>
        </p:nvPicPr>
        <p:blipFill>
          <a:blip r:embed="rId3">
            <a:extLst/>
          </a:blip>
          <a:stretch>
            <a:fillRect/>
          </a:stretch>
        </p:blipFill>
        <p:spPr>
          <a:xfrm>
            <a:off x="1018913" y="-752335"/>
            <a:ext cx="10966974" cy="11485284"/>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 name="clip art chunk faucet pipes.jpg" descr="clip art chunk faucet pipes.jpg"/>
          <p:cNvPicPr>
            <a:picLocks noChangeAspect="1"/>
          </p:cNvPicPr>
          <p:nvPr/>
        </p:nvPicPr>
        <p:blipFill>
          <a:blip r:embed="rId3">
            <a:extLst/>
          </a:blip>
          <a:stretch>
            <a:fillRect/>
          </a:stretch>
        </p:blipFill>
        <p:spPr>
          <a:xfrm>
            <a:off x="2892718" y="-70550"/>
            <a:ext cx="7219364" cy="98947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a14="http://schemas.microsoft.com/office/drawing/2010/main" xmlns:m="http://schemas.openxmlformats.org/officeDocument/2006/math"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7" name="131022FocusTheFed.jpg" descr="131022FocusTheFed.jpg"/>
          <p:cNvPicPr>
            <a:picLocks noChangeAspect="1"/>
          </p:cNvPicPr>
          <p:nvPr/>
        </p:nvPicPr>
        <p:blipFill>
          <a:blip r:embed="rId3">
            <a:extLst/>
          </a:blip>
          <a:stretch>
            <a:fillRect/>
          </a:stretch>
        </p:blipFill>
        <p:spPr>
          <a:xfrm>
            <a:off x="4069676" y="-3"/>
            <a:ext cx="4865448" cy="975360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 name="131022FocusTheFed.jpg" descr="131022FocusTheFed.jpg"/>
          <p:cNvPicPr>
            <a:picLocks noChangeAspect="1"/>
          </p:cNvPicPr>
          <p:nvPr/>
        </p:nvPicPr>
        <p:blipFill>
          <a:blip r:embed="rId2">
            <a:extLst/>
          </a:blip>
          <a:stretch>
            <a:fillRect/>
          </a:stretch>
        </p:blipFill>
        <p:spPr>
          <a:xfrm>
            <a:off x="1341531" y="-7008"/>
            <a:ext cx="10321739" cy="2069164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a14="http://schemas.microsoft.com/office/drawing/2010/main" xmlns:m="http://schemas.openxmlformats.org/officeDocument/2006/math"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002747 -1.137146" pathEditMode="relative">
                                      <p:cBhvr>
                                        <p:cTn id="6" dur="8000" fill="hold"/>
                                        <p:tgtEl>
                                          <p:spTgt spid="59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 name="2. deliver data.jpg" descr="2. deliver data.jpg"/>
          <p:cNvPicPr>
            <a:picLocks noChangeAspect="1"/>
          </p:cNvPicPr>
          <p:nvPr/>
        </p:nvPicPr>
        <p:blipFill>
          <a:blip r:embed="rId3">
            <a:extLst/>
          </a:blip>
          <a:stretch>
            <a:fillRect/>
          </a:stretch>
        </p:blipFill>
        <p:spPr>
          <a:xfrm>
            <a:off x="990600" y="749300"/>
            <a:ext cx="11010900" cy="825500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7" name="dognose.jpg" descr="dognose.jpg"/>
          <p:cNvPicPr>
            <a:picLocks noChangeAspect="1"/>
          </p:cNvPicPr>
          <p:nvPr/>
        </p:nvPicPr>
        <p:blipFill>
          <a:blip r:embed="rId3">
            <a:extLst/>
          </a:blip>
          <a:stretch>
            <a:fillRect/>
          </a:stretch>
        </p:blipFill>
        <p:spPr>
          <a:xfrm>
            <a:off x="1907682" y="1499868"/>
            <a:ext cx="9189436" cy="675386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6" presetClass="emph" presetSubtype="0" accel="50000" decel="50000" fill="hold" grpId="1" nodeType="afterEffect">
                                  <p:stCondLst>
                                    <p:cond delay="700"/>
                                  </p:stCondLst>
                                  <p:childTnLst>
                                    <p:animScale>
                                      <p:cBhvr>
                                        <p:cTn id="6" dur="12000" fill="hold"/>
                                        <p:tgtEl>
                                          <p:spTgt spid="597"/>
                                        </p:tgtEl>
                                      </p:cBhvr>
                                      <p:by x="144999" y="144999"/>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7"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2"/>
          <p:cNvSpPr txBox="1"/>
          <p:nvPr/>
        </p:nvSpPr>
        <p:spPr>
          <a:xfrm>
            <a:off x="10540603" y="8890000"/>
            <a:ext cx="286399" cy="393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R="57797" indent="57797" algn="ctr" defTabSz="1295400">
              <a:defRPr sz="1800">
                <a:uFill>
                  <a:solidFill>
                    <a:srgbClr val="000000"/>
                  </a:solidFill>
                </a:uFill>
                <a:latin typeface="Times"/>
                <a:ea typeface="Times"/>
                <a:cs typeface="Times"/>
                <a:sym typeface="Times"/>
              </a:defRPr>
            </a:lvl1pPr>
          </a:lstStyle>
          <a:p>
            <a:r>
              <a:t>2</a:t>
            </a:r>
          </a:p>
        </p:txBody>
      </p:sp>
      <p:sp>
        <p:nvSpPr>
          <p:cNvPr id="602" name="Title"/>
          <p:cNvSpPr txBox="1">
            <a:spLocks noGrp="1"/>
          </p:cNvSpPr>
          <p:nvPr>
            <p:ph type="title"/>
          </p:nvPr>
        </p:nvSpPr>
        <p:spPr>
          <a:prstGeom prst="rect">
            <a:avLst/>
          </a:prstGeom>
        </p:spPr>
        <p:txBody>
          <a:bodyPr/>
          <a:lstStyle/>
          <a:p>
            <a:pPr marL="0" marR="115597" indent="56442"/>
            <a:endParaRPr/>
          </a:p>
        </p:txBody>
      </p:sp>
      <p:sp>
        <p:nvSpPr>
          <p:cNvPr id="603" name="Body"/>
          <p:cNvSpPr txBox="1">
            <a:spLocks noGrp="1"/>
          </p:cNvSpPr>
          <p:nvPr>
            <p:ph type="body" idx="1"/>
          </p:nvPr>
        </p:nvSpPr>
        <p:spPr>
          <a:xfrm>
            <a:off x="977900" y="3062630"/>
            <a:ext cx="11049000" cy="6934204"/>
          </a:xfrm>
          <a:prstGeom prst="rect">
            <a:avLst/>
          </a:prstGeom>
        </p:spPr>
        <p:txBody>
          <a:bodyPr/>
          <a:lstStyle/>
          <a:p>
            <a:pPr marR="115597"/>
            <a:endParaRPr/>
          </a:p>
        </p:txBody>
      </p:sp>
      <p:sp>
        <p:nvSpPr>
          <p:cNvPr id="604" name="2"/>
          <p:cNvSpPr txBox="1"/>
          <p:nvPr/>
        </p:nvSpPr>
        <p:spPr>
          <a:xfrm>
            <a:off x="10540603" y="8890000"/>
            <a:ext cx="286399" cy="393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R="57797" indent="57797" algn="ctr" defTabSz="1295400">
              <a:defRPr sz="1800">
                <a:uFill>
                  <a:solidFill>
                    <a:srgbClr val="000000"/>
                  </a:solidFill>
                </a:uFill>
                <a:latin typeface="Times"/>
                <a:ea typeface="Times"/>
                <a:cs typeface="Times"/>
                <a:sym typeface="Times"/>
              </a:defRPr>
            </a:lvl1pPr>
          </a:lstStyle>
          <a:p>
            <a:r>
              <a:t>2</a:t>
            </a:r>
          </a:p>
        </p:txBody>
      </p:sp>
      <p:pic>
        <p:nvPicPr>
          <p:cNvPr id="605" name="reporter woman.jpg" descr="reporter woman.jpg"/>
          <p:cNvPicPr>
            <a:picLocks noChangeAspect="1"/>
          </p:cNvPicPr>
          <p:nvPr/>
        </p:nvPicPr>
        <p:blipFill>
          <a:blip r:embed="rId3">
            <a:extLst/>
          </a:blip>
          <a:stretch>
            <a:fillRect/>
          </a:stretch>
        </p:blipFill>
        <p:spPr>
          <a:xfrm>
            <a:off x="1237750" y="578960"/>
            <a:ext cx="10529300" cy="859568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4"/>
          <p:cNvSpPr txBox="1"/>
          <p:nvPr/>
        </p:nvSpPr>
        <p:spPr>
          <a:xfrm>
            <a:off x="10540603" y="8890000"/>
            <a:ext cx="286399" cy="393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R="57797" indent="57797" algn="ctr" defTabSz="1295400">
              <a:defRPr sz="1800">
                <a:uFill>
                  <a:solidFill>
                    <a:srgbClr val="000000"/>
                  </a:solidFill>
                </a:uFill>
                <a:latin typeface="Times"/>
                <a:ea typeface="Times"/>
                <a:cs typeface="Times"/>
                <a:sym typeface="Times"/>
              </a:defRPr>
            </a:lvl1pPr>
          </a:lstStyle>
          <a:p>
            <a:r>
              <a:t>4</a:t>
            </a:r>
          </a:p>
        </p:txBody>
      </p:sp>
      <p:sp>
        <p:nvSpPr>
          <p:cNvPr id="610" name="Title"/>
          <p:cNvSpPr txBox="1">
            <a:spLocks noGrp="1"/>
          </p:cNvSpPr>
          <p:nvPr>
            <p:ph type="title"/>
          </p:nvPr>
        </p:nvSpPr>
        <p:spPr>
          <a:prstGeom prst="rect">
            <a:avLst/>
          </a:prstGeom>
        </p:spPr>
        <p:txBody>
          <a:bodyPr/>
          <a:lstStyle/>
          <a:p>
            <a:pPr marL="0" marR="115597" indent="56442"/>
            <a:endParaRPr/>
          </a:p>
        </p:txBody>
      </p:sp>
      <p:sp>
        <p:nvSpPr>
          <p:cNvPr id="611" name="Body"/>
          <p:cNvSpPr txBox="1">
            <a:spLocks noGrp="1"/>
          </p:cNvSpPr>
          <p:nvPr>
            <p:ph type="body" idx="1"/>
          </p:nvPr>
        </p:nvSpPr>
        <p:spPr>
          <a:prstGeom prst="rect">
            <a:avLst/>
          </a:prstGeom>
        </p:spPr>
        <p:txBody>
          <a:bodyPr/>
          <a:lstStyle/>
          <a:p>
            <a:pPr marR="115597"/>
            <a:endParaRPr/>
          </a:p>
        </p:txBody>
      </p:sp>
      <p:sp>
        <p:nvSpPr>
          <p:cNvPr id="612" name="4"/>
          <p:cNvSpPr txBox="1"/>
          <p:nvPr/>
        </p:nvSpPr>
        <p:spPr>
          <a:xfrm>
            <a:off x="10540603" y="8890000"/>
            <a:ext cx="286399" cy="393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R="57797" indent="57797" algn="ctr" defTabSz="1295400">
              <a:defRPr sz="1800">
                <a:uFill>
                  <a:solidFill>
                    <a:srgbClr val="000000"/>
                  </a:solidFill>
                </a:uFill>
                <a:latin typeface="Times"/>
                <a:ea typeface="Times"/>
                <a:cs typeface="Times"/>
                <a:sym typeface="Times"/>
              </a:defRPr>
            </a:lvl1pPr>
          </a:lstStyle>
          <a:p>
            <a:r>
              <a:t>4</a:t>
            </a:r>
          </a:p>
        </p:txBody>
      </p:sp>
      <p:pic>
        <p:nvPicPr>
          <p:cNvPr id="613" name="typing woman.jpg" descr="typing woman.jpg"/>
          <p:cNvPicPr>
            <a:picLocks noChangeAspect="1"/>
          </p:cNvPicPr>
          <p:nvPr/>
        </p:nvPicPr>
        <p:blipFill>
          <a:blip r:embed="rId3">
            <a:extLst/>
          </a:blip>
          <a:stretch>
            <a:fillRect/>
          </a:stretch>
        </p:blipFill>
        <p:spPr>
          <a:xfrm>
            <a:off x="2501768" y="-1580193"/>
            <a:ext cx="8276802" cy="11792216"/>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 name="image.jpg" descr="image.jpg"/>
          <p:cNvPicPr>
            <a:picLocks noChangeAspect="1"/>
          </p:cNvPicPr>
          <p:nvPr/>
        </p:nvPicPr>
        <p:blipFill>
          <a:blip r:embed="rId3">
            <a:extLst/>
          </a:blip>
          <a:stretch>
            <a:fillRect/>
          </a:stretch>
        </p:blipFill>
        <p:spPr>
          <a:xfrm>
            <a:off x="1654949" y="896335"/>
            <a:ext cx="9694901" cy="7960929"/>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 name="6"/>
          <p:cNvSpPr txBox="1"/>
          <p:nvPr/>
        </p:nvSpPr>
        <p:spPr>
          <a:xfrm>
            <a:off x="10540603" y="8890000"/>
            <a:ext cx="286399" cy="393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R="57797" indent="57797" algn="ctr" defTabSz="1295400">
              <a:defRPr sz="1800">
                <a:uFill>
                  <a:solidFill>
                    <a:srgbClr val="000000"/>
                  </a:solidFill>
                </a:uFill>
                <a:latin typeface="Times"/>
                <a:ea typeface="Times"/>
                <a:cs typeface="Times"/>
                <a:sym typeface="Times"/>
              </a:defRPr>
            </a:lvl1pPr>
          </a:lstStyle>
          <a:p>
            <a:r>
              <a:t>6</a:t>
            </a:r>
          </a:p>
        </p:txBody>
      </p:sp>
      <p:sp>
        <p:nvSpPr>
          <p:cNvPr id="622" name="Title"/>
          <p:cNvSpPr txBox="1">
            <a:spLocks noGrp="1"/>
          </p:cNvSpPr>
          <p:nvPr>
            <p:ph type="title"/>
          </p:nvPr>
        </p:nvSpPr>
        <p:spPr>
          <a:prstGeom prst="rect">
            <a:avLst/>
          </a:prstGeom>
        </p:spPr>
        <p:txBody>
          <a:bodyPr/>
          <a:lstStyle/>
          <a:p>
            <a:pPr marL="0" marR="115597" indent="56442"/>
            <a:endParaRPr/>
          </a:p>
        </p:txBody>
      </p:sp>
      <p:sp>
        <p:nvSpPr>
          <p:cNvPr id="623" name="Body"/>
          <p:cNvSpPr txBox="1">
            <a:spLocks noGrp="1"/>
          </p:cNvSpPr>
          <p:nvPr>
            <p:ph type="body" idx="1"/>
          </p:nvPr>
        </p:nvSpPr>
        <p:spPr>
          <a:prstGeom prst="rect">
            <a:avLst/>
          </a:prstGeom>
        </p:spPr>
        <p:txBody>
          <a:bodyPr/>
          <a:lstStyle/>
          <a:p>
            <a:pPr marR="115597"/>
            <a:endParaRPr/>
          </a:p>
        </p:txBody>
      </p:sp>
      <p:sp>
        <p:nvSpPr>
          <p:cNvPr id="624" name="6"/>
          <p:cNvSpPr txBox="1"/>
          <p:nvPr/>
        </p:nvSpPr>
        <p:spPr>
          <a:xfrm>
            <a:off x="10540603" y="8890000"/>
            <a:ext cx="286399" cy="393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R="57797" indent="57797" algn="ctr" defTabSz="1295400">
              <a:defRPr sz="1800">
                <a:uFill>
                  <a:solidFill>
                    <a:srgbClr val="000000"/>
                  </a:solidFill>
                </a:uFill>
                <a:latin typeface="Times"/>
                <a:ea typeface="Times"/>
                <a:cs typeface="Times"/>
                <a:sym typeface="Times"/>
              </a:defRPr>
            </a:lvl1pPr>
          </a:lstStyle>
          <a:p>
            <a:r>
              <a:t>6</a:t>
            </a:r>
          </a:p>
        </p:txBody>
      </p:sp>
      <p:pic>
        <p:nvPicPr>
          <p:cNvPr id="625" name="angry john mccain editor.jpg" descr="angry john mccain editor.jpg"/>
          <p:cNvPicPr>
            <a:picLocks noChangeAspect="1"/>
          </p:cNvPicPr>
          <p:nvPr/>
        </p:nvPicPr>
        <p:blipFill>
          <a:blip r:embed="rId3">
            <a:extLst/>
          </a:blip>
          <a:stretch>
            <a:fillRect/>
          </a:stretch>
        </p:blipFill>
        <p:spPr>
          <a:xfrm>
            <a:off x="561490" y="751168"/>
            <a:ext cx="11881820" cy="8251264"/>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 name="image.jpg" descr="image.jpg"/>
          <p:cNvPicPr>
            <a:picLocks noChangeAspect="1"/>
          </p:cNvPicPr>
          <p:nvPr/>
        </p:nvPicPr>
        <p:blipFill>
          <a:blip r:embed="rId3">
            <a:extLst/>
          </a:blip>
          <a:stretch>
            <a:fillRect/>
          </a:stretch>
        </p:blipFill>
        <p:spPr>
          <a:xfrm>
            <a:off x="545301" y="741758"/>
            <a:ext cx="11914200" cy="7880303"/>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3" name="image.jpg" descr="image.jpg"/>
          <p:cNvPicPr>
            <a:picLocks noChangeAspect="1"/>
          </p:cNvPicPr>
          <p:nvPr/>
        </p:nvPicPr>
        <p:blipFill>
          <a:blip r:embed="rId3">
            <a:extLst/>
          </a:blip>
          <a:stretch>
            <a:fillRect/>
          </a:stretch>
        </p:blipFill>
        <p:spPr>
          <a:xfrm>
            <a:off x="2982522" y="0"/>
            <a:ext cx="7037498" cy="9755859"/>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 name="eyeballs1.jpg" descr="eyeballs1.jpg"/>
          <p:cNvPicPr>
            <a:picLocks noChangeAspect="1"/>
          </p:cNvPicPr>
          <p:nvPr/>
        </p:nvPicPr>
        <p:blipFill>
          <a:blip r:embed="rId3">
            <a:extLst/>
          </a:blip>
          <a:stretch>
            <a:fillRect/>
          </a:stretch>
        </p:blipFill>
        <p:spPr>
          <a:xfrm>
            <a:off x="1841500" y="400050"/>
            <a:ext cx="9309100" cy="9309100"/>
          </a:xfrm>
          <a:prstGeom prst="rect">
            <a:avLst/>
          </a:prstGeom>
          <a:ln w="12700">
            <a:miter lim="400000"/>
          </a:ln>
        </p:spPr>
      </p:pic>
    </p:spTree>
  </p:cSld>
  <p:clrMapOvr>
    <a:masterClrMapping/>
  </p:clrMapOvr>
  <p:transition spd="med" advClick="0" advTm="1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7" name="image.jpg" descr="image.jpg"/>
          <p:cNvPicPr>
            <a:picLocks noChangeAspect="1"/>
          </p:cNvPicPr>
          <p:nvPr/>
        </p:nvPicPr>
        <p:blipFill>
          <a:blip r:embed="rId3">
            <a:extLst/>
          </a:blip>
          <a:stretch>
            <a:fillRect/>
          </a:stretch>
        </p:blipFill>
        <p:spPr>
          <a:xfrm>
            <a:off x="2982522" y="0"/>
            <a:ext cx="7037498" cy="9755859"/>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 name="image.jpg" descr="image.jpg"/>
          <p:cNvPicPr>
            <a:picLocks noChangeAspect="1"/>
          </p:cNvPicPr>
          <p:nvPr/>
        </p:nvPicPr>
        <p:blipFill>
          <a:blip r:embed="rId3">
            <a:extLst/>
          </a:blip>
          <a:stretch>
            <a:fillRect/>
          </a:stretch>
        </p:blipFill>
        <p:spPr>
          <a:xfrm>
            <a:off x="2982522" y="0"/>
            <a:ext cx="7037498" cy="9755859"/>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 name="image.jpg" descr="image.jpg"/>
          <p:cNvPicPr>
            <a:picLocks noChangeAspect="1"/>
          </p:cNvPicPr>
          <p:nvPr/>
        </p:nvPicPr>
        <p:blipFill>
          <a:blip r:embed="rId3">
            <a:extLst/>
          </a:blip>
          <a:stretch>
            <a:fillRect/>
          </a:stretch>
        </p:blipFill>
        <p:spPr>
          <a:xfrm>
            <a:off x="3020904" y="67733"/>
            <a:ext cx="6962991" cy="9620392"/>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9" name="image.jpg" descr="image.jpg"/>
          <p:cNvPicPr>
            <a:picLocks noChangeAspect="1"/>
          </p:cNvPicPr>
          <p:nvPr/>
        </p:nvPicPr>
        <p:blipFill>
          <a:blip r:embed="rId3">
            <a:extLst/>
          </a:blip>
          <a:stretch>
            <a:fillRect/>
          </a:stretch>
        </p:blipFill>
        <p:spPr>
          <a:xfrm>
            <a:off x="3035300" y="0"/>
            <a:ext cx="6934200" cy="9755859"/>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 name="image.jpg" descr="image.jpg"/>
          <p:cNvPicPr>
            <a:picLocks noChangeAspect="1"/>
          </p:cNvPicPr>
          <p:nvPr/>
        </p:nvPicPr>
        <p:blipFill>
          <a:blip r:embed="rId3">
            <a:extLst/>
          </a:blip>
          <a:stretch>
            <a:fillRect/>
          </a:stretch>
        </p:blipFill>
        <p:spPr>
          <a:xfrm>
            <a:off x="3072833" y="0"/>
            <a:ext cx="6859133" cy="9755859"/>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 name="image.jpg" descr="image.jpg"/>
          <p:cNvPicPr>
            <a:picLocks noChangeAspect="1"/>
          </p:cNvPicPr>
          <p:nvPr/>
        </p:nvPicPr>
        <p:blipFill>
          <a:blip r:embed="rId3">
            <a:extLst/>
          </a:blip>
          <a:stretch>
            <a:fillRect/>
          </a:stretch>
        </p:blipFill>
        <p:spPr>
          <a:xfrm>
            <a:off x="3063804" y="0"/>
            <a:ext cx="6877192" cy="9755859"/>
          </a:xfrm>
          <a:prstGeom prst="rect">
            <a:avLst/>
          </a:prstGeom>
          <a:ln w="12700">
            <a:miter lim="400000"/>
          </a:ln>
        </p:spPr>
      </p:pic>
    </p:spTree>
  </p:cSld>
  <p:clrMapOvr>
    <a:masterClrMapping/>
  </p:clrMapOvr>
  <p:transition spd="med" advClick="0" advTm="6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 name="droppedImage.pdf" descr="droppedImage.pdf"/>
          <p:cNvPicPr>
            <a:picLocks noChangeAspect="1"/>
          </p:cNvPicPr>
          <p:nvPr/>
        </p:nvPicPr>
        <p:blipFill>
          <a:blip r:embed="rId3">
            <a:extLst/>
          </a:blip>
          <a:stretch>
            <a:fillRect/>
          </a:stretch>
        </p:blipFill>
        <p:spPr>
          <a:xfrm>
            <a:off x="3390900" y="292100"/>
            <a:ext cx="6212831" cy="91567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 name="reader survey.jpg" descr="reader survey.jpg"/>
          <p:cNvPicPr>
            <a:picLocks noChangeAspect="1"/>
          </p:cNvPicPr>
          <p:nvPr/>
        </p:nvPicPr>
        <p:blipFill>
          <a:blip r:embed="rId3">
            <a:extLst/>
          </a:blip>
          <a:stretch>
            <a:fillRect/>
          </a:stretch>
        </p:blipFill>
        <p:spPr>
          <a:xfrm>
            <a:off x="989514" y="194915"/>
            <a:ext cx="11025772" cy="936376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a14="http://schemas.microsoft.com/office/drawing/2010/main" xmlns:m="http://schemas.openxmlformats.org/officeDocument/2006/math"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9" name="image.jpg" descr="image.jpg"/>
          <p:cNvPicPr>
            <a:picLocks noChangeAspect="1"/>
          </p:cNvPicPr>
          <p:nvPr/>
        </p:nvPicPr>
        <p:blipFill>
          <a:blip r:embed="rId3">
            <a:extLst/>
          </a:blip>
          <a:srcRect l="2136"/>
          <a:stretch>
            <a:fillRect/>
          </a:stretch>
        </p:blipFill>
        <p:spPr>
          <a:xfrm>
            <a:off x="3589866" y="0"/>
            <a:ext cx="5956020" cy="975585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a14="http://schemas.microsoft.com/office/drawing/2010/main" xmlns:m="http://schemas.openxmlformats.org/officeDocument/2006/math"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 name="image.jpg" descr="image.jpg"/>
          <p:cNvPicPr>
            <a:picLocks noChangeAspect="1"/>
          </p:cNvPicPr>
          <p:nvPr/>
        </p:nvPicPr>
        <p:blipFill>
          <a:blip r:embed="rId3">
            <a:extLst/>
          </a:blip>
          <a:stretch>
            <a:fillRect/>
          </a:stretch>
        </p:blipFill>
        <p:spPr>
          <a:xfrm>
            <a:off x="3543300" y="0"/>
            <a:ext cx="5918200" cy="9755859"/>
          </a:xfrm>
          <a:prstGeom prst="rect">
            <a:avLst/>
          </a:prstGeom>
          <a:ln w="12700">
            <a:miter lim="400000"/>
          </a:ln>
        </p:spPr>
      </p:pic>
      <p:sp>
        <p:nvSpPr>
          <p:cNvPr id="674" name="Line"/>
          <p:cNvSpPr/>
          <p:nvPr/>
        </p:nvSpPr>
        <p:spPr>
          <a:xfrm>
            <a:off x="5092700" y="1841499"/>
            <a:ext cx="431800" cy="3302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7200"/>
                </a:lnTo>
                <a:lnTo>
                  <a:pt x="0" y="21600"/>
                </a:lnTo>
              </a:path>
            </a:pathLst>
          </a:custGeom>
          <a:ln w="12700">
            <a:solidFill>
              <a:srgbClr val="000000"/>
            </a:solidFill>
          </a:ln>
        </p:spPr>
        <p:txBody>
          <a:bodyPr lIns="50800" tIns="50800" rIns="50800" bIns="50800" anchor="ctr"/>
          <a:lstStyle/>
          <a:p>
            <a:pPr marR="57797" defTabSz="1295400">
              <a:defRPr sz="3400">
                <a:uFill>
                  <a:solidFill>
                    <a:srgbClr val="000000"/>
                  </a:solidFill>
                </a:uFill>
                <a:latin typeface="Times"/>
                <a:ea typeface="Times"/>
                <a:cs typeface="Times"/>
                <a:sym typeface="Times"/>
              </a:defRPr>
            </a:pPr>
            <a:endParaRPr/>
          </a:p>
        </p:txBody>
      </p:sp>
      <p:sp>
        <p:nvSpPr>
          <p:cNvPr id="675" name="Shape"/>
          <p:cNvSpPr/>
          <p:nvPr/>
        </p:nvSpPr>
        <p:spPr>
          <a:xfrm>
            <a:off x="4940017" y="1494648"/>
            <a:ext cx="2013941" cy="1819770"/>
          </a:xfrm>
          <a:custGeom>
            <a:avLst/>
            <a:gdLst/>
            <a:ahLst/>
            <a:cxnLst>
              <a:cxn ang="0">
                <a:pos x="wd2" y="hd2"/>
              </a:cxn>
              <a:cxn ang="5400000">
                <a:pos x="wd2" y="hd2"/>
              </a:cxn>
              <a:cxn ang="10800000">
                <a:pos x="wd2" y="hd2"/>
              </a:cxn>
              <a:cxn ang="16200000">
                <a:pos x="wd2" y="hd2"/>
              </a:cxn>
            </a:cxnLst>
            <a:rect l="0" t="0" r="r" b="b"/>
            <a:pathLst>
              <a:path w="21600" h="21600" extrusionOk="0">
                <a:moveTo>
                  <a:pt x="6974" y="3645"/>
                </a:moveTo>
                <a:cubicBezTo>
                  <a:pt x="6683" y="3725"/>
                  <a:pt x="6417" y="3859"/>
                  <a:pt x="6151" y="3966"/>
                </a:cubicBezTo>
                <a:cubicBezTo>
                  <a:pt x="5836" y="4475"/>
                  <a:pt x="5109" y="4583"/>
                  <a:pt x="4698" y="4985"/>
                </a:cubicBezTo>
                <a:cubicBezTo>
                  <a:pt x="4407" y="5226"/>
                  <a:pt x="4310" y="5601"/>
                  <a:pt x="4020" y="5842"/>
                </a:cubicBezTo>
                <a:cubicBezTo>
                  <a:pt x="3923" y="6110"/>
                  <a:pt x="3390" y="6244"/>
                  <a:pt x="3196" y="6485"/>
                </a:cubicBezTo>
                <a:cubicBezTo>
                  <a:pt x="3003" y="6673"/>
                  <a:pt x="2712" y="7075"/>
                  <a:pt x="2712" y="7075"/>
                </a:cubicBezTo>
                <a:cubicBezTo>
                  <a:pt x="2639" y="7263"/>
                  <a:pt x="2446" y="7531"/>
                  <a:pt x="2276" y="7665"/>
                </a:cubicBezTo>
                <a:cubicBezTo>
                  <a:pt x="2155" y="7852"/>
                  <a:pt x="2107" y="8013"/>
                  <a:pt x="1937" y="8147"/>
                </a:cubicBezTo>
                <a:cubicBezTo>
                  <a:pt x="1695" y="8522"/>
                  <a:pt x="1453" y="8924"/>
                  <a:pt x="1211" y="9326"/>
                </a:cubicBezTo>
                <a:cubicBezTo>
                  <a:pt x="1114" y="9594"/>
                  <a:pt x="896" y="10210"/>
                  <a:pt x="775" y="10452"/>
                </a:cubicBezTo>
                <a:cubicBezTo>
                  <a:pt x="654" y="11309"/>
                  <a:pt x="315" y="12113"/>
                  <a:pt x="194" y="12971"/>
                </a:cubicBezTo>
                <a:cubicBezTo>
                  <a:pt x="145" y="13158"/>
                  <a:pt x="121" y="13400"/>
                  <a:pt x="97" y="13614"/>
                </a:cubicBezTo>
                <a:cubicBezTo>
                  <a:pt x="48" y="13801"/>
                  <a:pt x="0" y="14203"/>
                  <a:pt x="0" y="14203"/>
                </a:cubicBezTo>
                <a:cubicBezTo>
                  <a:pt x="48" y="15061"/>
                  <a:pt x="170" y="16347"/>
                  <a:pt x="533" y="17151"/>
                </a:cubicBezTo>
                <a:cubicBezTo>
                  <a:pt x="605" y="17339"/>
                  <a:pt x="605" y="17875"/>
                  <a:pt x="775" y="18009"/>
                </a:cubicBezTo>
                <a:cubicBezTo>
                  <a:pt x="1041" y="18197"/>
                  <a:pt x="1259" y="18491"/>
                  <a:pt x="1550" y="18706"/>
                </a:cubicBezTo>
                <a:cubicBezTo>
                  <a:pt x="1598" y="18920"/>
                  <a:pt x="1719" y="18893"/>
                  <a:pt x="1937" y="18974"/>
                </a:cubicBezTo>
                <a:cubicBezTo>
                  <a:pt x="2204" y="19161"/>
                  <a:pt x="2494" y="19188"/>
                  <a:pt x="2809" y="19295"/>
                </a:cubicBezTo>
                <a:cubicBezTo>
                  <a:pt x="3245" y="19429"/>
                  <a:pt x="3657" y="19697"/>
                  <a:pt x="4117" y="19885"/>
                </a:cubicBezTo>
                <a:cubicBezTo>
                  <a:pt x="4456" y="19617"/>
                  <a:pt x="4552" y="19912"/>
                  <a:pt x="4843" y="20099"/>
                </a:cubicBezTo>
                <a:cubicBezTo>
                  <a:pt x="5255" y="20340"/>
                  <a:pt x="5812" y="20501"/>
                  <a:pt x="6296" y="20582"/>
                </a:cubicBezTo>
                <a:cubicBezTo>
                  <a:pt x="8887" y="21520"/>
                  <a:pt x="11430" y="21546"/>
                  <a:pt x="14190" y="21600"/>
                </a:cubicBezTo>
                <a:cubicBezTo>
                  <a:pt x="15377" y="21573"/>
                  <a:pt x="16563" y="21573"/>
                  <a:pt x="17774" y="21546"/>
                </a:cubicBezTo>
                <a:cubicBezTo>
                  <a:pt x="18016" y="21520"/>
                  <a:pt x="18500" y="21386"/>
                  <a:pt x="18500" y="21386"/>
                </a:cubicBezTo>
                <a:cubicBezTo>
                  <a:pt x="18815" y="21118"/>
                  <a:pt x="19154" y="21010"/>
                  <a:pt x="19566" y="20903"/>
                </a:cubicBezTo>
                <a:cubicBezTo>
                  <a:pt x="19857" y="20662"/>
                  <a:pt x="20317" y="20582"/>
                  <a:pt x="20680" y="20474"/>
                </a:cubicBezTo>
                <a:cubicBezTo>
                  <a:pt x="20825" y="20394"/>
                  <a:pt x="21116" y="20206"/>
                  <a:pt x="21116" y="20206"/>
                </a:cubicBezTo>
                <a:cubicBezTo>
                  <a:pt x="21213" y="20019"/>
                  <a:pt x="21261" y="19831"/>
                  <a:pt x="21406" y="19670"/>
                </a:cubicBezTo>
                <a:cubicBezTo>
                  <a:pt x="21479" y="19376"/>
                  <a:pt x="21527" y="19134"/>
                  <a:pt x="21600" y="18867"/>
                </a:cubicBezTo>
                <a:cubicBezTo>
                  <a:pt x="21503" y="17634"/>
                  <a:pt x="21600" y="16294"/>
                  <a:pt x="21261" y="15115"/>
                </a:cubicBezTo>
                <a:cubicBezTo>
                  <a:pt x="21213" y="14793"/>
                  <a:pt x="21140" y="14579"/>
                  <a:pt x="21067" y="14311"/>
                </a:cubicBezTo>
                <a:cubicBezTo>
                  <a:pt x="21019" y="13935"/>
                  <a:pt x="20970" y="13667"/>
                  <a:pt x="20874" y="13346"/>
                </a:cubicBezTo>
                <a:cubicBezTo>
                  <a:pt x="20680" y="12086"/>
                  <a:pt x="20752" y="10800"/>
                  <a:pt x="20680" y="9540"/>
                </a:cubicBezTo>
                <a:cubicBezTo>
                  <a:pt x="20704" y="8656"/>
                  <a:pt x="20704" y="7825"/>
                  <a:pt x="20825" y="6968"/>
                </a:cubicBezTo>
                <a:cubicBezTo>
                  <a:pt x="20752" y="6164"/>
                  <a:pt x="20728" y="6378"/>
                  <a:pt x="20825" y="5360"/>
                </a:cubicBezTo>
                <a:cubicBezTo>
                  <a:pt x="20825" y="5092"/>
                  <a:pt x="21019" y="4609"/>
                  <a:pt x="21019" y="4609"/>
                </a:cubicBezTo>
                <a:cubicBezTo>
                  <a:pt x="21043" y="4207"/>
                  <a:pt x="21164" y="3430"/>
                  <a:pt x="21164" y="3430"/>
                </a:cubicBezTo>
                <a:cubicBezTo>
                  <a:pt x="21140" y="3055"/>
                  <a:pt x="21164" y="2707"/>
                  <a:pt x="21116" y="2358"/>
                </a:cubicBezTo>
                <a:cubicBezTo>
                  <a:pt x="21043" y="2064"/>
                  <a:pt x="20486" y="1876"/>
                  <a:pt x="20486" y="1876"/>
                </a:cubicBezTo>
                <a:cubicBezTo>
                  <a:pt x="20317" y="1340"/>
                  <a:pt x="18912" y="1045"/>
                  <a:pt x="18452" y="911"/>
                </a:cubicBezTo>
                <a:cubicBezTo>
                  <a:pt x="18210" y="831"/>
                  <a:pt x="17992" y="750"/>
                  <a:pt x="17774" y="697"/>
                </a:cubicBezTo>
                <a:cubicBezTo>
                  <a:pt x="17604" y="643"/>
                  <a:pt x="17338" y="536"/>
                  <a:pt x="17338" y="536"/>
                </a:cubicBezTo>
                <a:cubicBezTo>
                  <a:pt x="16926" y="188"/>
                  <a:pt x="16466" y="134"/>
                  <a:pt x="15982" y="0"/>
                </a:cubicBezTo>
                <a:cubicBezTo>
                  <a:pt x="14917" y="27"/>
                  <a:pt x="14650" y="107"/>
                  <a:pt x="13851" y="268"/>
                </a:cubicBezTo>
                <a:cubicBezTo>
                  <a:pt x="12301" y="1099"/>
                  <a:pt x="10655" y="1822"/>
                  <a:pt x="8960" y="2144"/>
                </a:cubicBezTo>
                <a:cubicBezTo>
                  <a:pt x="8742" y="2224"/>
                  <a:pt x="8572" y="2332"/>
                  <a:pt x="8378" y="2412"/>
                </a:cubicBezTo>
                <a:cubicBezTo>
                  <a:pt x="8136" y="2787"/>
                  <a:pt x="7579" y="3001"/>
                  <a:pt x="7216" y="3269"/>
                </a:cubicBezTo>
                <a:cubicBezTo>
                  <a:pt x="7022" y="3377"/>
                  <a:pt x="6756" y="3591"/>
                  <a:pt x="6780" y="3645"/>
                </a:cubicBezTo>
                <a:cubicBezTo>
                  <a:pt x="6780" y="3698"/>
                  <a:pt x="6901" y="3645"/>
                  <a:pt x="6974" y="3645"/>
                </a:cubicBezTo>
                <a:close/>
              </a:path>
            </a:pathLst>
          </a:custGeom>
          <a:solidFill>
            <a:srgbClr val="FFE700">
              <a:alpha val="25097"/>
            </a:srgbClr>
          </a:solidFill>
          <a:ln w="12700">
            <a:miter lim="400000"/>
          </a:ln>
        </p:spPr>
        <p:txBody>
          <a:bodyPr lIns="50800" tIns="50800" rIns="50800" bIns="50800" anchor="ctr"/>
          <a:lstStyle/>
          <a:p>
            <a:pPr marR="57797" defTabSz="1295400">
              <a:defRPr sz="3400">
                <a:uFill>
                  <a:solidFill>
                    <a:srgbClr val="000000"/>
                  </a:solidFill>
                </a:uFill>
                <a:latin typeface="Times"/>
                <a:ea typeface="Times"/>
                <a:cs typeface="Times"/>
                <a:sym typeface="Times"/>
              </a:defRPr>
            </a:pPr>
            <a:endParaRPr/>
          </a:p>
        </p:txBody>
      </p:sp>
      <p:sp>
        <p:nvSpPr>
          <p:cNvPr id="676" name="Shape"/>
          <p:cNvSpPr/>
          <p:nvPr/>
        </p:nvSpPr>
        <p:spPr>
          <a:xfrm>
            <a:off x="4800600" y="568959"/>
            <a:ext cx="3556001" cy="1338110"/>
          </a:xfrm>
          <a:custGeom>
            <a:avLst/>
            <a:gdLst/>
            <a:ahLst/>
            <a:cxnLst>
              <a:cxn ang="0">
                <a:pos x="wd2" y="hd2"/>
              </a:cxn>
              <a:cxn ang="5400000">
                <a:pos x="wd2" y="hd2"/>
              </a:cxn>
              <a:cxn ang="10800000">
                <a:pos x="wd2" y="hd2"/>
              </a:cxn>
              <a:cxn ang="16200000">
                <a:pos x="wd2" y="hd2"/>
              </a:cxn>
            </a:cxnLst>
            <a:rect l="0" t="0" r="r" b="b"/>
            <a:pathLst>
              <a:path w="21586" h="21393" extrusionOk="0">
                <a:moveTo>
                  <a:pt x="164" y="10764"/>
                </a:moveTo>
                <a:cubicBezTo>
                  <a:pt x="96" y="11270"/>
                  <a:pt x="41" y="11811"/>
                  <a:pt x="0" y="12353"/>
                </a:cubicBezTo>
                <a:cubicBezTo>
                  <a:pt x="27" y="13292"/>
                  <a:pt x="-14" y="13509"/>
                  <a:pt x="164" y="14159"/>
                </a:cubicBezTo>
                <a:cubicBezTo>
                  <a:pt x="191" y="14520"/>
                  <a:pt x="219" y="14773"/>
                  <a:pt x="356" y="15026"/>
                </a:cubicBezTo>
                <a:cubicBezTo>
                  <a:pt x="520" y="15712"/>
                  <a:pt x="767" y="16110"/>
                  <a:pt x="1068" y="16399"/>
                </a:cubicBezTo>
                <a:cubicBezTo>
                  <a:pt x="1205" y="16688"/>
                  <a:pt x="1342" y="16724"/>
                  <a:pt x="1534" y="16832"/>
                </a:cubicBezTo>
                <a:cubicBezTo>
                  <a:pt x="1972" y="17302"/>
                  <a:pt x="2356" y="17952"/>
                  <a:pt x="2849" y="18277"/>
                </a:cubicBezTo>
                <a:cubicBezTo>
                  <a:pt x="3123" y="18746"/>
                  <a:pt x="4027" y="18963"/>
                  <a:pt x="4410" y="19072"/>
                </a:cubicBezTo>
                <a:cubicBezTo>
                  <a:pt x="4506" y="19144"/>
                  <a:pt x="4711" y="19288"/>
                  <a:pt x="4711" y="19288"/>
                </a:cubicBezTo>
                <a:cubicBezTo>
                  <a:pt x="4848" y="19541"/>
                  <a:pt x="5081" y="19541"/>
                  <a:pt x="5259" y="19649"/>
                </a:cubicBezTo>
                <a:cubicBezTo>
                  <a:pt x="5903" y="20480"/>
                  <a:pt x="7273" y="20264"/>
                  <a:pt x="7834" y="20300"/>
                </a:cubicBezTo>
                <a:cubicBezTo>
                  <a:pt x="8492" y="20516"/>
                  <a:pt x="9149" y="20553"/>
                  <a:pt x="9834" y="20661"/>
                </a:cubicBezTo>
                <a:cubicBezTo>
                  <a:pt x="10094" y="20697"/>
                  <a:pt x="10355" y="20805"/>
                  <a:pt x="10628" y="20950"/>
                </a:cubicBezTo>
                <a:cubicBezTo>
                  <a:pt x="10944" y="20769"/>
                  <a:pt x="11259" y="20697"/>
                  <a:pt x="11587" y="20661"/>
                </a:cubicBezTo>
                <a:cubicBezTo>
                  <a:pt x="12341" y="20769"/>
                  <a:pt x="13094" y="20878"/>
                  <a:pt x="13861" y="20950"/>
                </a:cubicBezTo>
                <a:cubicBezTo>
                  <a:pt x="14107" y="20986"/>
                  <a:pt x="14354" y="21094"/>
                  <a:pt x="14628" y="21167"/>
                </a:cubicBezTo>
                <a:cubicBezTo>
                  <a:pt x="15642" y="21600"/>
                  <a:pt x="16737" y="21347"/>
                  <a:pt x="17778" y="20950"/>
                </a:cubicBezTo>
                <a:cubicBezTo>
                  <a:pt x="18162" y="20769"/>
                  <a:pt x="18463" y="20336"/>
                  <a:pt x="18847" y="20083"/>
                </a:cubicBezTo>
                <a:cubicBezTo>
                  <a:pt x="18970" y="19975"/>
                  <a:pt x="19079" y="19830"/>
                  <a:pt x="19203" y="19722"/>
                </a:cubicBezTo>
                <a:cubicBezTo>
                  <a:pt x="19271" y="19649"/>
                  <a:pt x="19422" y="19577"/>
                  <a:pt x="19422" y="19577"/>
                </a:cubicBezTo>
                <a:cubicBezTo>
                  <a:pt x="19751" y="18963"/>
                  <a:pt x="20120" y="18566"/>
                  <a:pt x="20463" y="17988"/>
                </a:cubicBezTo>
                <a:cubicBezTo>
                  <a:pt x="20504" y="17627"/>
                  <a:pt x="20559" y="17374"/>
                  <a:pt x="20682" y="17193"/>
                </a:cubicBezTo>
                <a:cubicBezTo>
                  <a:pt x="20750" y="16868"/>
                  <a:pt x="20874" y="16724"/>
                  <a:pt x="20983" y="16471"/>
                </a:cubicBezTo>
                <a:cubicBezTo>
                  <a:pt x="21038" y="16001"/>
                  <a:pt x="21052" y="15423"/>
                  <a:pt x="21202" y="15171"/>
                </a:cubicBezTo>
                <a:cubicBezTo>
                  <a:pt x="21244" y="14809"/>
                  <a:pt x="21367" y="14665"/>
                  <a:pt x="21422" y="14304"/>
                </a:cubicBezTo>
                <a:cubicBezTo>
                  <a:pt x="21476" y="13834"/>
                  <a:pt x="21545" y="13437"/>
                  <a:pt x="21586" y="13003"/>
                </a:cubicBezTo>
                <a:cubicBezTo>
                  <a:pt x="21559" y="12028"/>
                  <a:pt x="21504" y="8849"/>
                  <a:pt x="21066" y="8091"/>
                </a:cubicBezTo>
                <a:cubicBezTo>
                  <a:pt x="21011" y="7694"/>
                  <a:pt x="21052" y="7910"/>
                  <a:pt x="20874" y="7585"/>
                </a:cubicBezTo>
                <a:cubicBezTo>
                  <a:pt x="20846" y="7513"/>
                  <a:pt x="20792" y="7441"/>
                  <a:pt x="20792" y="7441"/>
                </a:cubicBezTo>
                <a:cubicBezTo>
                  <a:pt x="20463" y="6140"/>
                  <a:pt x="20394" y="5888"/>
                  <a:pt x="19915" y="5346"/>
                </a:cubicBezTo>
                <a:cubicBezTo>
                  <a:pt x="19764" y="5165"/>
                  <a:pt x="19559" y="4948"/>
                  <a:pt x="19422" y="4840"/>
                </a:cubicBezTo>
                <a:cubicBezTo>
                  <a:pt x="19367" y="4768"/>
                  <a:pt x="19258" y="4696"/>
                  <a:pt x="19258" y="4696"/>
                </a:cubicBezTo>
                <a:cubicBezTo>
                  <a:pt x="19162" y="4443"/>
                  <a:pt x="19066" y="4334"/>
                  <a:pt x="18956" y="4262"/>
                </a:cubicBezTo>
                <a:cubicBezTo>
                  <a:pt x="18504" y="3359"/>
                  <a:pt x="17970" y="3504"/>
                  <a:pt x="17450" y="3395"/>
                </a:cubicBezTo>
                <a:cubicBezTo>
                  <a:pt x="16710" y="3179"/>
                  <a:pt x="15984" y="3034"/>
                  <a:pt x="15258" y="2962"/>
                </a:cubicBezTo>
                <a:cubicBezTo>
                  <a:pt x="13477" y="2998"/>
                  <a:pt x="12793" y="2926"/>
                  <a:pt x="11450" y="3540"/>
                </a:cubicBezTo>
                <a:cubicBezTo>
                  <a:pt x="11176" y="3179"/>
                  <a:pt x="10916" y="2167"/>
                  <a:pt x="10601" y="2023"/>
                </a:cubicBezTo>
                <a:cubicBezTo>
                  <a:pt x="10149" y="1770"/>
                  <a:pt x="9724" y="1698"/>
                  <a:pt x="9286" y="1662"/>
                </a:cubicBezTo>
                <a:cubicBezTo>
                  <a:pt x="9108" y="1553"/>
                  <a:pt x="8957" y="1409"/>
                  <a:pt x="8793" y="1373"/>
                </a:cubicBezTo>
                <a:cubicBezTo>
                  <a:pt x="8588" y="1300"/>
                  <a:pt x="8190" y="1228"/>
                  <a:pt x="8190" y="1228"/>
                </a:cubicBezTo>
                <a:cubicBezTo>
                  <a:pt x="7971" y="939"/>
                  <a:pt x="7725" y="614"/>
                  <a:pt x="7506" y="506"/>
                </a:cubicBezTo>
                <a:cubicBezTo>
                  <a:pt x="7232" y="181"/>
                  <a:pt x="7369" y="325"/>
                  <a:pt x="7067" y="72"/>
                </a:cubicBezTo>
                <a:cubicBezTo>
                  <a:pt x="7040" y="36"/>
                  <a:pt x="6985" y="0"/>
                  <a:pt x="6985" y="0"/>
                </a:cubicBezTo>
                <a:cubicBezTo>
                  <a:pt x="6478" y="108"/>
                  <a:pt x="5985" y="108"/>
                  <a:pt x="5506" y="289"/>
                </a:cubicBezTo>
                <a:cubicBezTo>
                  <a:pt x="5369" y="397"/>
                  <a:pt x="5232" y="542"/>
                  <a:pt x="5122" y="722"/>
                </a:cubicBezTo>
                <a:cubicBezTo>
                  <a:pt x="5040" y="831"/>
                  <a:pt x="4876" y="1011"/>
                  <a:pt x="4876" y="1011"/>
                </a:cubicBezTo>
                <a:cubicBezTo>
                  <a:pt x="4794" y="1156"/>
                  <a:pt x="4602" y="1373"/>
                  <a:pt x="4602" y="1373"/>
                </a:cubicBezTo>
                <a:cubicBezTo>
                  <a:pt x="4479" y="903"/>
                  <a:pt x="4109" y="1336"/>
                  <a:pt x="3944" y="1445"/>
                </a:cubicBezTo>
                <a:cubicBezTo>
                  <a:pt x="3821" y="1481"/>
                  <a:pt x="3616" y="1662"/>
                  <a:pt x="3616" y="1662"/>
                </a:cubicBezTo>
                <a:cubicBezTo>
                  <a:pt x="3492" y="1842"/>
                  <a:pt x="3533" y="1806"/>
                  <a:pt x="3397" y="1951"/>
                </a:cubicBezTo>
                <a:cubicBezTo>
                  <a:pt x="3342" y="1987"/>
                  <a:pt x="3232" y="2095"/>
                  <a:pt x="3232" y="2095"/>
                </a:cubicBezTo>
                <a:cubicBezTo>
                  <a:pt x="3164" y="2565"/>
                  <a:pt x="2616" y="3323"/>
                  <a:pt x="2410" y="3468"/>
                </a:cubicBezTo>
                <a:cubicBezTo>
                  <a:pt x="2314" y="3612"/>
                  <a:pt x="2232" y="3720"/>
                  <a:pt x="2136" y="3829"/>
                </a:cubicBezTo>
                <a:cubicBezTo>
                  <a:pt x="2027" y="4082"/>
                  <a:pt x="1904" y="4298"/>
                  <a:pt x="1780" y="4479"/>
                </a:cubicBezTo>
                <a:cubicBezTo>
                  <a:pt x="1712" y="4768"/>
                  <a:pt x="1698" y="5129"/>
                  <a:pt x="1616" y="5418"/>
                </a:cubicBezTo>
                <a:cubicBezTo>
                  <a:pt x="1506" y="5707"/>
                  <a:pt x="1356" y="5888"/>
                  <a:pt x="1232" y="6140"/>
                </a:cubicBezTo>
                <a:cubicBezTo>
                  <a:pt x="1068" y="6429"/>
                  <a:pt x="945" y="6863"/>
                  <a:pt x="794" y="7152"/>
                </a:cubicBezTo>
                <a:cubicBezTo>
                  <a:pt x="739" y="7477"/>
                  <a:pt x="685" y="7838"/>
                  <a:pt x="602" y="8163"/>
                </a:cubicBezTo>
                <a:cubicBezTo>
                  <a:pt x="534" y="8633"/>
                  <a:pt x="438" y="9175"/>
                  <a:pt x="328" y="9608"/>
                </a:cubicBezTo>
                <a:cubicBezTo>
                  <a:pt x="287" y="10078"/>
                  <a:pt x="27" y="10403"/>
                  <a:pt x="164" y="10764"/>
                </a:cubicBezTo>
                <a:close/>
              </a:path>
            </a:pathLst>
          </a:custGeom>
          <a:solidFill>
            <a:srgbClr val="FFE700">
              <a:alpha val="25097"/>
            </a:srgbClr>
          </a:solidFill>
          <a:ln w="12700">
            <a:miter lim="400000"/>
          </a:ln>
        </p:spPr>
        <p:txBody>
          <a:bodyPr lIns="50800" tIns="50800" rIns="50800" bIns="50800" anchor="ctr"/>
          <a:lstStyle/>
          <a:p>
            <a:pPr marR="57797" defTabSz="1295400">
              <a:defRPr sz="3400">
                <a:uFill>
                  <a:solidFill>
                    <a:srgbClr val="000000"/>
                  </a:solidFill>
                </a:uFill>
                <a:latin typeface="Times"/>
                <a:ea typeface="Times"/>
                <a:cs typeface="Times"/>
                <a:sym typeface="Times"/>
              </a:defRPr>
            </a:pPr>
            <a:endParaRPr/>
          </a:p>
        </p:txBody>
      </p:sp>
      <p:sp>
        <p:nvSpPr>
          <p:cNvPr id="677" name="Shape"/>
          <p:cNvSpPr/>
          <p:nvPr/>
        </p:nvSpPr>
        <p:spPr>
          <a:xfrm>
            <a:off x="7263142" y="6348628"/>
            <a:ext cx="1162886" cy="1562628"/>
          </a:xfrm>
          <a:custGeom>
            <a:avLst/>
            <a:gdLst/>
            <a:ahLst/>
            <a:cxnLst>
              <a:cxn ang="0">
                <a:pos x="wd2" y="hd2"/>
              </a:cxn>
              <a:cxn ang="5400000">
                <a:pos x="wd2" y="hd2"/>
              </a:cxn>
              <a:cxn ang="10800000">
                <a:pos x="wd2" y="hd2"/>
              </a:cxn>
              <a:cxn ang="16200000">
                <a:pos x="wd2" y="hd2"/>
              </a:cxn>
            </a:cxnLst>
            <a:rect l="0" t="0" r="r" b="b"/>
            <a:pathLst>
              <a:path w="21241" h="21507" extrusionOk="0">
                <a:moveTo>
                  <a:pt x="4803" y="467"/>
                </a:moveTo>
                <a:cubicBezTo>
                  <a:pt x="4597" y="903"/>
                  <a:pt x="4762" y="747"/>
                  <a:pt x="4390" y="965"/>
                </a:cubicBezTo>
                <a:cubicBezTo>
                  <a:pt x="4184" y="1339"/>
                  <a:pt x="4101" y="1588"/>
                  <a:pt x="3812" y="1899"/>
                </a:cubicBezTo>
                <a:cubicBezTo>
                  <a:pt x="3688" y="1992"/>
                  <a:pt x="3482" y="2272"/>
                  <a:pt x="3482" y="2272"/>
                </a:cubicBezTo>
                <a:cubicBezTo>
                  <a:pt x="3358" y="2615"/>
                  <a:pt x="2904" y="3829"/>
                  <a:pt x="2738" y="4078"/>
                </a:cubicBezTo>
                <a:cubicBezTo>
                  <a:pt x="2573" y="4233"/>
                  <a:pt x="2491" y="4295"/>
                  <a:pt x="2408" y="4513"/>
                </a:cubicBezTo>
                <a:cubicBezTo>
                  <a:pt x="2325" y="4607"/>
                  <a:pt x="2243" y="4887"/>
                  <a:pt x="2243" y="4887"/>
                </a:cubicBezTo>
                <a:cubicBezTo>
                  <a:pt x="2160" y="5416"/>
                  <a:pt x="1995" y="5914"/>
                  <a:pt x="1830" y="6443"/>
                </a:cubicBezTo>
                <a:cubicBezTo>
                  <a:pt x="1747" y="6910"/>
                  <a:pt x="1789" y="7066"/>
                  <a:pt x="1499" y="7439"/>
                </a:cubicBezTo>
                <a:cubicBezTo>
                  <a:pt x="1334" y="7875"/>
                  <a:pt x="1252" y="8342"/>
                  <a:pt x="1086" y="8808"/>
                </a:cubicBezTo>
                <a:cubicBezTo>
                  <a:pt x="921" y="9711"/>
                  <a:pt x="508" y="10614"/>
                  <a:pt x="426" y="11547"/>
                </a:cubicBezTo>
                <a:cubicBezTo>
                  <a:pt x="260" y="12637"/>
                  <a:pt x="302" y="13726"/>
                  <a:pt x="95" y="14846"/>
                </a:cubicBezTo>
                <a:cubicBezTo>
                  <a:pt x="13" y="15593"/>
                  <a:pt x="-70" y="15780"/>
                  <a:pt x="95" y="16589"/>
                </a:cubicBezTo>
                <a:cubicBezTo>
                  <a:pt x="178" y="17150"/>
                  <a:pt x="1376" y="18830"/>
                  <a:pt x="1830" y="19328"/>
                </a:cubicBezTo>
                <a:cubicBezTo>
                  <a:pt x="1912" y="19608"/>
                  <a:pt x="2449" y="19920"/>
                  <a:pt x="2904" y="20013"/>
                </a:cubicBezTo>
                <a:cubicBezTo>
                  <a:pt x="3275" y="20075"/>
                  <a:pt x="4060" y="20138"/>
                  <a:pt x="4060" y="20138"/>
                </a:cubicBezTo>
                <a:cubicBezTo>
                  <a:pt x="6579" y="21071"/>
                  <a:pt x="9759" y="20667"/>
                  <a:pt x="12568" y="20822"/>
                </a:cubicBezTo>
                <a:cubicBezTo>
                  <a:pt x="14055" y="21009"/>
                  <a:pt x="15500" y="21320"/>
                  <a:pt x="17028" y="21507"/>
                </a:cubicBezTo>
                <a:cubicBezTo>
                  <a:pt x="17359" y="21445"/>
                  <a:pt x="18019" y="21196"/>
                  <a:pt x="18019" y="21196"/>
                </a:cubicBezTo>
                <a:cubicBezTo>
                  <a:pt x="18226" y="20916"/>
                  <a:pt x="18350" y="20698"/>
                  <a:pt x="18598" y="20449"/>
                </a:cubicBezTo>
                <a:cubicBezTo>
                  <a:pt x="18722" y="20044"/>
                  <a:pt x="18763" y="19640"/>
                  <a:pt x="18928" y="19266"/>
                </a:cubicBezTo>
                <a:cubicBezTo>
                  <a:pt x="18969" y="18395"/>
                  <a:pt x="19300" y="17834"/>
                  <a:pt x="19671" y="17087"/>
                </a:cubicBezTo>
                <a:cubicBezTo>
                  <a:pt x="19713" y="16558"/>
                  <a:pt x="19795" y="16091"/>
                  <a:pt x="19919" y="15593"/>
                </a:cubicBezTo>
                <a:cubicBezTo>
                  <a:pt x="19961" y="14535"/>
                  <a:pt x="20291" y="13602"/>
                  <a:pt x="20580" y="12606"/>
                </a:cubicBezTo>
                <a:cubicBezTo>
                  <a:pt x="20663" y="12170"/>
                  <a:pt x="20621" y="11734"/>
                  <a:pt x="20910" y="11361"/>
                </a:cubicBezTo>
                <a:cubicBezTo>
                  <a:pt x="21034" y="10800"/>
                  <a:pt x="21117" y="10271"/>
                  <a:pt x="21241" y="9742"/>
                </a:cubicBezTo>
                <a:cubicBezTo>
                  <a:pt x="21200" y="8435"/>
                  <a:pt x="21158" y="7097"/>
                  <a:pt x="21158" y="5821"/>
                </a:cubicBezTo>
                <a:cubicBezTo>
                  <a:pt x="21117" y="4887"/>
                  <a:pt x="21530" y="2988"/>
                  <a:pt x="20332" y="2397"/>
                </a:cubicBezTo>
                <a:cubicBezTo>
                  <a:pt x="20167" y="2023"/>
                  <a:pt x="19713" y="1899"/>
                  <a:pt x="19341" y="1712"/>
                </a:cubicBezTo>
                <a:cubicBezTo>
                  <a:pt x="18722" y="1027"/>
                  <a:pt x="17772" y="996"/>
                  <a:pt x="16780" y="965"/>
                </a:cubicBezTo>
                <a:cubicBezTo>
                  <a:pt x="15294" y="498"/>
                  <a:pt x="13683" y="436"/>
                  <a:pt x="12155" y="280"/>
                </a:cubicBezTo>
                <a:cubicBezTo>
                  <a:pt x="11618" y="125"/>
                  <a:pt x="11081" y="125"/>
                  <a:pt x="10585" y="94"/>
                </a:cubicBezTo>
                <a:cubicBezTo>
                  <a:pt x="9677" y="-93"/>
                  <a:pt x="8438" y="63"/>
                  <a:pt x="7529" y="31"/>
                </a:cubicBezTo>
                <a:cubicBezTo>
                  <a:pt x="6497" y="94"/>
                  <a:pt x="5671" y="125"/>
                  <a:pt x="4803" y="467"/>
                </a:cubicBezTo>
                <a:close/>
              </a:path>
            </a:pathLst>
          </a:custGeom>
          <a:solidFill>
            <a:srgbClr val="FFE700">
              <a:alpha val="25097"/>
            </a:srgbClr>
          </a:solidFill>
          <a:ln w="12700">
            <a:miter lim="400000"/>
          </a:ln>
        </p:spPr>
        <p:txBody>
          <a:bodyPr lIns="50800" tIns="50800" rIns="50800" bIns="50800" anchor="ctr"/>
          <a:lstStyle/>
          <a:p>
            <a:pPr marR="57797" defTabSz="1295400">
              <a:defRPr sz="3400">
                <a:uFill>
                  <a:solidFill>
                    <a:srgbClr val="000000"/>
                  </a:solidFill>
                </a:uFill>
                <a:latin typeface="Times"/>
                <a:ea typeface="Times"/>
                <a:cs typeface="Times"/>
                <a:sym typeface="Times"/>
              </a:defRPr>
            </a:pPr>
            <a:endParaRP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76"/>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2" nodeType="afterEffect">
                                  <p:stCondLst>
                                    <p:cond delay="500"/>
                                  </p:stCondLst>
                                  <p:iterate>
                                    <p:tmAbs val="0"/>
                                  </p:iterate>
                                  <p:childTnLst>
                                    <p:set>
                                      <p:cBhvr>
                                        <p:cTn id="9" fill="hold">
                                          <p:stCondLst>
                                            <p:cond delay="0"/>
                                          </p:stCondLst>
                                        </p:cTn>
                                        <p:tgtEl>
                                          <p:spTgt spid="67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675"/>
                                        </p:tgtEl>
                                        <p:attrNameLst>
                                          <p:attrName>style.visibility</p:attrName>
                                        </p:attrNameLst>
                                      </p:cBhvr>
                                      <p:to>
                                        <p:strVal val="visible"/>
                                      </p:to>
                                    </p:set>
                                  </p:childTnLst>
                                </p:cTn>
                              </p:par>
                            </p:childTnLst>
                          </p:cTn>
                        </p:par>
                        <p:par>
                          <p:cTn id="14" fill="hold">
                            <p:stCondLst>
                              <p:cond delay="0"/>
                            </p:stCondLst>
                            <p:childTnLst>
                              <p:par>
                                <p:cTn id="15" presetID="1" presetClass="exit" presetSubtype="0" fill="hold" grpId="4" nodeType="afterEffect">
                                  <p:stCondLst>
                                    <p:cond delay="500"/>
                                  </p:stCondLst>
                                  <p:iterate>
                                    <p:tmAbs val="0"/>
                                  </p:iterate>
                                  <p:childTnLst>
                                    <p:set>
                                      <p:cBhvr>
                                        <p:cTn id="16" fill="hold">
                                          <p:stCondLst>
                                            <p:cond delay="0"/>
                                          </p:stCondLst>
                                        </p:cTn>
                                        <p:tgtEl>
                                          <p:spTgt spid="67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5" nodeType="clickEffect">
                                  <p:stCondLst>
                                    <p:cond delay="0"/>
                                  </p:stCondLst>
                                  <p:iterate>
                                    <p:tmAbs val="0"/>
                                  </p:iterate>
                                  <p:childTnLst>
                                    <p:set>
                                      <p:cBhvr>
                                        <p:cTn id="20" fill="hold"/>
                                        <p:tgtEl>
                                          <p:spTgt spid="677"/>
                                        </p:tgtEl>
                                        <p:attrNameLst>
                                          <p:attrName>style.visibility</p:attrName>
                                        </p:attrNameLst>
                                      </p:cBhvr>
                                      <p:to>
                                        <p:strVal val="visible"/>
                                      </p:to>
                                    </p:set>
                                  </p:childTnLst>
                                </p:cTn>
                              </p:par>
                            </p:childTnLst>
                          </p:cTn>
                        </p:par>
                        <p:par>
                          <p:cTn id="21" fill="hold">
                            <p:stCondLst>
                              <p:cond delay="0"/>
                            </p:stCondLst>
                            <p:childTnLst>
                              <p:par>
                                <p:cTn id="22" presetID="1" presetClass="exit" presetSubtype="0" fill="hold" grpId="6" nodeType="afterEffect">
                                  <p:stCondLst>
                                    <p:cond delay="500"/>
                                  </p:stCondLst>
                                  <p:iterate>
                                    <p:tmAbs val="0"/>
                                  </p:iterate>
                                  <p:childTnLst>
                                    <p:set>
                                      <p:cBhvr>
                                        <p:cTn id="23" fill="hold">
                                          <p:stCondLst>
                                            <p:cond delay="0"/>
                                          </p:stCondLst>
                                        </p:cTn>
                                        <p:tgtEl>
                                          <p:spTgt spid="6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 grpId="3" animBg="1" advAuto="0"/>
      <p:bldP spid="675" grpId="4" animBg="1" advAuto="0"/>
      <p:bldP spid="676" grpId="1" animBg="1" advAuto="0"/>
      <p:bldP spid="676" grpId="2" animBg="1" advAuto="0"/>
      <p:bldP spid="677" grpId="5" animBg="1" advAuto="0"/>
      <p:bldP spid="677" grpId="6"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 name="guys love sports.jpg" descr="guys love sports.jpg"/>
          <p:cNvPicPr>
            <a:picLocks noChangeAspect="1"/>
          </p:cNvPicPr>
          <p:nvPr/>
        </p:nvPicPr>
        <p:blipFill>
          <a:blip r:embed="rId3">
            <a:extLst/>
          </a:blip>
          <a:stretch>
            <a:fillRect/>
          </a:stretch>
        </p:blipFill>
        <p:spPr>
          <a:xfrm>
            <a:off x="1943100" y="829513"/>
            <a:ext cx="9118600" cy="73238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advClick="0" advTm="1000">
        <p:dissolve/>
      </p:transition>
    </mc:Choice>
    <mc:Fallback xmlns:a14="http://schemas.microsoft.com/office/drawing/2010/main" xmlns:m="http://schemas.openxmlformats.org/officeDocument/2006/math" xmlns="">
      <p:transition spd="fast">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 name="image.jpg" descr="image.jpg"/>
          <p:cNvPicPr>
            <a:picLocks noChangeAspect="1"/>
          </p:cNvPicPr>
          <p:nvPr/>
        </p:nvPicPr>
        <p:blipFill>
          <a:blip r:embed="rId3">
            <a:extLst/>
          </a:blip>
          <a:stretch>
            <a:fillRect/>
          </a:stretch>
        </p:blipFill>
        <p:spPr>
          <a:xfrm>
            <a:off x="3402469" y="0"/>
            <a:ext cx="6197602" cy="9755859"/>
          </a:xfrm>
          <a:prstGeom prst="rect">
            <a:avLst/>
          </a:prstGeom>
          <a:ln w="12700">
            <a:miter lim="400000"/>
          </a:ln>
        </p:spPr>
      </p:pic>
      <p:sp>
        <p:nvSpPr>
          <p:cNvPr id="682" name="Shape"/>
          <p:cNvSpPr/>
          <p:nvPr/>
        </p:nvSpPr>
        <p:spPr>
          <a:xfrm>
            <a:off x="7414541" y="3761458"/>
            <a:ext cx="1006973" cy="1168370"/>
          </a:xfrm>
          <a:custGeom>
            <a:avLst/>
            <a:gdLst/>
            <a:ahLst/>
            <a:cxnLst>
              <a:cxn ang="0">
                <a:pos x="wd2" y="hd2"/>
              </a:cxn>
              <a:cxn ang="5400000">
                <a:pos x="wd2" y="hd2"/>
              </a:cxn>
              <a:cxn ang="10800000">
                <a:pos x="wd2" y="hd2"/>
              </a:cxn>
              <a:cxn ang="16200000">
                <a:pos x="wd2" y="hd2"/>
              </a:cxn>
            </a:cxnLst>
            <a:rect l="0" t="0" r="r" b="b"/>
            <a:pathLst>
              <a:path w="21600" h="21441" extrusionOk="0">
                <a:moveTo>
                  <a:pt x="1065" y="1566"/>
                </a:moveTo>
                <a:cubicBezTo>
                  <a:pt x="533" y="3751"/>
                  <a:pt x="533" y="6060"/>
                  <a:pt x="291" y="8327"/>
                </a:cubicBezTo>
                <a:cubicBezTo>
                  <a:pt x="145" y="10676"/>
                  <a:pt x="48" y="12944"/>
                  <a:pt x="0" y="15334"/>
                </a:cubicBezTo>
                <a:cubicBezTo>
                  <a:pt x="48" y="16447"/>
                  <a:pt x="0" y="17066"/>
                  <a:pt x="387" y="18055"/>
                </a:cubicBezTo>
                <a:cubicBezTo>
                  <a:pt x="387" y="18344"/>
                  <a:pt x="678" y="20940"/>
                  <a:pt x="1453" y="21023"/>
                </a:cubicBezTo>
                <a:cubicBezTo>
                  <a:pt x="2422" y="21105"/>
                  <a:pt x="3439" y="21105"/>
                  <a:pt x="4456" y="21188"/>
                </a:cubicBezTo>
                <a:cubicBezTo>
                  <a:pt x="6829" y="21600"/>
                  <a:pt x="9396" y="21394"/>
                  <a:pt x="11817" y="21353"/>
                </a:cubicBezTo>
                <a:cubicBezTo>
                  <a:pt x="13754" y="20899"/>
                  <a:pt x="15982" y="20982"/>
                  <a:pt x="17919" y="20940"/>
                </a:cubicBezTo>
                <a:cubicBezTo>
                  <a:pt x="18694" y="20817"/>
                  <a:pt x="19421" y="20734"/>
                  <a:pt x="20244" y="20611"/>
                </a:cubicBezTo>
                <a:cubicBezTo>
                  <a:pt x="21164" y="20075"/>
                  <a:pt x="21164" y="18137"/>
                  <a:pt x="21406" y="17313"/>
                </a:cubicBezTo>
                <a:cubicBezTo>
                  <a:pt x="21116" y="13562"/>
                  <a:pt x="21261" y="9811"/>
                  <a:pt x="21600" y="6101"/>
                </a:cubicBezTo>
                <a:cubicBezTo>
                  <a:pt x="21503" y="5441"/>
                  <a:pt x="21455" y="2308"/>
                  <a:pt x="20728" y="1896"/>
                </a:cubicBezTo>
                <a:cubicBezTo>
                  <a:pt x="20535" y="1443"/>
                  <a:pt x="20389" y="989"/>
                  <a:pt x="19953" y="742"/>
                </a:cubicBezTo>
                <a:cubicBezTo>
                  <a:pt x="19711" y="165"/>
                  <a:pt x="18646" y="41"/>
                  <a:pt x="18016" y="0"/>
                </a:cubicBezTo>
                <a:cubicBezTo>
                  <a:pt x="16224" y="124"/>
                  <a:pt x="14674" y="1031"/>
                  <a:pt x="12883" y="1072"/>
                </a:cubicBezTo>
                <a:cubicBezTo>
                  <a:pt x="9299" y="1113"/>
                  <a:pt x="5715" y="1113"/>
                  <a:pt x="2131" y="1154"/>
                </a:cubicBezTo>
                <a:cubicBezTo>
                  <a:pt x="1404" y="1319"/>
                  <a:pt x="1695" y="1195"/>
                  <a:pt x="1259" y="1484"/>
                </a:cubicBezTo>
                <a:cubicBezTo>
                  <a:pt x="1114" y="1773"/>
                  <a:pt x="1162" y="1773"/>
                  <a:pt x="1065" y="1566"/>
                </a:cubicBezTo>
                <a:close/>
              </a:path>
            </a:pathLst>
          </a:custGeom>
          <a:solidFill>
            <a:srgbClr val="FFE700">
              <a:alpha val="25097"/>
            </a:srgbClr>
          </a:solidFill>
          <a:ln w="12700">
            <a:miter lim="400000"/>
          </a:ln>
        </p:spPr>
        <p:txBody>
          <a:bodyPr lIns="50800" tIns="50800" rIns="50800" bIns="50800" anchor="ctr"/>
          <a:lstStyle/>
          <a:p>
            <a:pPr marR="57797" defTabSz="1295400">
              <a:defRPr sz="3400">
                <a:uFill>
                  <a:solidFill>
                    <a:srgbClr val="000000"/>
                  </a:solidFill>
                </a:uFill>
                <a:latin typeface="Times"/>
                <a:ea typeface="Times"/>
                <a:cs typeface="Times"/>
                <a:sym typeface="Times"/>
              </a:defRPr>
            </a:pPr>
            <a:endParaRPr/>
          </a:p>
        </p:txBody>
      </p:sp>
      <p:sp>
        <p:nvSpPr>
          <p:cNvPr id="683" name="Shape"/>
          <p:cNvSpPr/>
          <p:nvPr/>
        </p:nvSpPr>
        <p:spPr>
          <a:xfrm>
            <a:off x="8431757" y="4524585"/>
            <a:ext cx="1015014" cy="782575"/>
          </a:xfrm>
          <a:custGeom>
            <a:avLst/>
            <a:gdLst/>
            <a:ahLst/>
            <a:cxnLst>
              <a:cxn ang="0">
                <a:pos x="wd2" y="hd2"/>
              </a:cxn>
              <a:cxn ang="5400000">
                <a:pos x="wd2" y="hd2"/>
              </a:cxn>
              <a:cxn ang="10800000">
                <a:pos x="wd2" y="hd2"/>
              </a:cxn>
              <a:cxn ang="16200000">
                <a:pos x="wd2" y="hd2"/>
              </a:cxn>
            </a:cxnLst>
            <a:rect l="0" t="0" r="r" b="b"/>
            <a:pathLst>
              <a:path w="21407" h="21063" extrusionOk="0">
                <a:moveTo>
                  <a:pt x="516" y="608"/>
                </a:moveTo>
                <a:cubicBezTo>
                  <a:pt x="373" y="1521"/>
                  <a:pt x="373" y="2434"/>
                  <a:pt x="134" y="3407"/>
                </a:cubicBezTo>
                <a:cubicBezTo>
                  <a:pt x="-152" y="7910"/>
                  <a:pt x="86" y="13203"/>
                  <a:pt x="229" y="17523"/>
                </a:cubicBezTo>
                <a:cubicBezTo>
                  <a:pt x="229" y="19045"/>
                  <a:pt x="945" y="20261"/>
                  <a:pt x="2137" y="20566"/>
                </a:cubicBezTo>
                <a:cubicBezTo>
                  <a:pt x="3758" y="21600"/>
                  <a:pt x="6523" y="20748"/>
                  <a:pt x="8335" y="20444"/>
                </a:cubicBezTo>
                <a:cubicBezTo>
                  <a:pt x="9003" y="20140"/>
                  <a:pt x="9384" y="19653"/>
                  <a:pt x="9957" y="19227"/>
                </a:cubicBezTo>
                <a:cubicBezTo>
                  <a:pt x="10433" y="18254"/>
                  <a:pt x="10290" y="18740"/>
                  <a:pt x="10433" y="17767"/>
                </a:cubicBezTo>
                <a:cubicBezTo>
                  <a:pt x="10338" y="16246"/>
                  <a:pt x="10004" y="15515"/>
                  <a:pt x="9766" y="14238"/>
                </a:cubicBezTo>
                <a:cubicBezTo>
                  <a:pt x="9957" y="13203"/>
                  <a:pt x="10100" y="12717"/>
                  <a:pt x="10910" y="12412"/>
                </a:cubicBezTo>
                <a:cubicBezTo>
                  <a:pt x="11244" y="12412"/>
                  <a:pt x="19636" y="13873"/>
                  <a:pt x="21114" y="11439"/>
                </a:cubicBezTo>
                <a:cubicBezTo>
                  <a:pt x="21162" y="11135"/>
                  <a:pt x="21353" y="10891"/>
                  <a:pt x="21400" y="10587"/>
                </a:cubicBezTo>
                <a:cubicBezTo>
                  <a:pt x="21448" y="8214"/>
                  <a:pt x="21210" y="5598"/>
                  <a:pt x="21019" y="3286"/>
                </a:cubicBezTo>
                <a:cubicBezTo>
                  <a:pt x="20971" y="2799"/>
                  <a:pt x="20637" y="2190"/>
                  <a:pt x="20351" y="2069"/>
                </a:cubicBezTo>
                <a:cubicBezTo>
                  <a:pt x="20065" y="1521"/>
                  <a:pt x="19731" y="1399"/>
                  <a:pt x="19302" y="1217"/>
                </a:cubicBezTo>
                <a:cubicBezTo>
                  <a:pt x="18825" y="304"/>
                  <a:pt x="16680" y="122"/>
                  <a:pt x="15774" y="0"/>
                </a:cubicBezTo>
                <a:cubicBezTo>
                  <a:pt x="10958" y="122"/>
                  <a:pt x="6142" y="426"/>
                  <a:pt x="1374" y="608"/>
                </a:cubicBezTo>
                <a:cubicBezTo>
                  <a:pt x="659" y="730"/>
                  <a:pt x="945" y="791"/>
                  <a:pt x="516" y="608"/>
                </a:cubicBezTo>
                <a:close/>
              </a:path>
            </a:pathLst>
          </a:custGeom>
          <a:solidFill>
            <a:srgbClr val="FFE700">
              <a:alpha val="25097"/>
            </a:srgbClr>
          </a:solidFill>
          <a:ln w="12700">
            <a:miter lim="400000"/>
          </a:ln>
        </p:spPr>
        <p:txBody>
          <a:bodyPr lIns="50800" tIns="50800" rIns="50800" bIns="50800" anchor="ctr"/>
          <a:lstStyle/>
          <a:p>
            <a:pPr marR="57797" defTabSz="1295400">
              <a:defRPr sz="3400">
                <a:uFill>
                  <a:solidFill>
                    <a:srgbClr val="000000"/>
                  </a:solidFill>
                </a:uFill>
                <a:latin typeface="Times"/>
                <a:ea typeface="Times"/>
                <a:cs typeface="Times"/>
                <a:sym typeface="Times"/>
              </a:defRPr>
            </a:pPr>
            <a:endParaRPr/>
          </a:p>
        </p:txBody>
      </p:sp>
      <p:sp>
        <p:nvSpPr>
          <p:cNvPr id="684" name="Shape"/>
          <p:cNvSpPr/>
          <p:nvPr/>
        </p:nvSpPr>
        <p:spPr>
          <a:xfrm>
            <a:off x="7443866" y="7017173"/>
            <a:ext cx="995708" cy="736038"/>
          </a:xfrm>
          <a:custGeom>
            <a:avLst/>
            <a:gdLst/>
            <a:ahLst/>
            <a:cxnLst>
              <a:cxn ang="0">
                <a:pos x="wd2" y="hd2"/>
              </a:cxn>
              <a:cxn ang="5400000">
                <a:pos x="wd2" y="hd2"/>
              </a:cxn>
              <a:cxn ang="10800000">
                <a:pos x="wd2" y="hd2"/>
              </a:cxn>
              <a:cxn ang="16200000">
                <a:pos x="wd2" y="hd2"/>
              </a:cxn>
            </a:cxnLst>
            <a:rect l="0" t="0" r="r" b="b"/>
            <a:pathLst>
              <a:path w="20451" h="21600" extrusionOk="0">
                <a:moveTo>
                  <a:pt x="848" y="2518"/>
                </a:moveTo>
                <a:cubicBezTo>
                  <a:pt x="709" y="4837"/>
                  <a:pt x="570" y="7355"/>
                  <a:pt x="198" y="9674"/>
                </a:cubicBezTo>
                <a:cubicBezTo>
                  <a:pt x="198" y="10933"/>
                  <a:pt x="-638" y="16763"/>
                  <a:pt x="1127" y="18420"/>
                </a:cubicBezTo>
                <a:cubicBezTo>
                  <a:pt x="1267" y="19082"/>
                  <a:pt x="1406" y="19877"/>
                  <a:pt x="1963" y="20142"/>
                </a:cubicBezTo>
                <a:cubicBezTo>
                  <a:pt x="2799" y="21335"/>
                  <a:pt x="4657" y="21335"/>
                  <a:pt x="5772" y="21600"/>
                </a:cubicBezTo>
                <a:cubicBezTo>
                  <a:pt x="10046" y="21534"/>
                  <a:pt x="13297" y="21467"/>
                  <a:pt x="17292" y="21202"/>
                </a:cubicBezTo>
                <a:cubicBezTo>
                  <a:pt x="17943" y="20871"/>
                  <a:pt x="18593" y="20341"/>
                  <a:pt x="19336" y="20142"/>
                </a:cubicBezTo>
                <a:cubicBezTo>
                  <a:pt x="19661" y="19811"/>
                  <a:pt x="19847" y="19215"/>
                  <a:pt x="19987" y="18685"/>
                </a:cubicBezTo>
                <a:cubicBezTo>
                  <a:pt x="19987" y="17691"/>
                  <a:pt x="19987" y="16697"/>
                  <a:pt x="20079" y="15769"/>
                </a:cubicBezTo>
                <a:cubicBezTo>
                  <a:pt x="20079" y="15571"/>
                  <a:pt x="20126" y="15504"/>
                  <a:pt x="20172" y="15372"/>
                </a:cubicBezTo>
                <a:cubicBezTo>
                  <a:pt x="20265" y="13914"/>
                  <a:pt x="20451" y="11131"/>
                  <a:pt x="20451" y="11131"/>
                </a:cubicBezTo>
                <a:cubicBezTo>
                  <a:pt x="20312" y="8282"/>
                  <a:pt x="20962" y="4108"/>
                  <a:pt x="18686" y="3048"/>
                </a:cubicBezTo>
                <a:cubicBezTo>
                  <a:pt x="18128" y="1855"/>
                  <a:pt x="16503" y="1458"/>
                  <a:pt x="15620" y="1325"/>
                </a:cubicBezTo>
                <a:cubicBezTo>
                  <a:pt x="13065" y="795"/>
                  <a:pt x="10650" y="133"/>
                  <a:pt x="8095" y="0"/>
                </a:cubicBezTo>
                <a:cubicBezTo>
                  <a:pt x="7073" y="0"/>
                  <a:pt x="6097" y="0"/>
                  <a:pt x="5122" y="133"/>
                </a:cubicBezTo>
                <a:cubicBezTo>
                  <a:pt x="4193" y="199"/>
                  <a:pt x="3357" y="1126"/>
                  <a:pt x="2428" y="1325"/>
                </a:cubicBezTo>
                <a:cubicBezTo>
                  <a:pt x="1777" y="1590"/>
                  <a:pt x="1406" y="2054"/>
                  <a:pt x="848" y="2518"/>
                </a:cubicBezTo>
                <a:close/>
              </a:path>
            </a:pathLst>
          </a:custGeom>
          <a:solidFill>
            <a:srgbClr val="FFE700">
              <a:alpha val="25097"/>
            </a:srgbClr>
          </a:solidFill>
          <a:ln w="12700">
            <a:miter lim="400000"/>
          </a:ln>
        </p:spPr>
        <p:txBody>
          <a:bodyPr lIns="50800" tIns="50800" rIns="50800" bIns="50800" anchor="ctr"/>
          <a:lstStyle/>
          <a:p>
            <a:pPr marR="57797" defTabSz="1295400">
              <a:defRPr sz="3400">
                <a:uFill>
                  <a:solidFill>
                    <a:srgbClr val="000000"/>
                  </a:solidFill>
                </a:uFill>
                <a:latin typeface="Times"/>
                <a:ea typeface="Times"/>
                <a:cs typeface="Times"/>
                <a:sym typeface="Times"/>
              </a:defRPr>
            </a:pPr>
            <a:endParaRPr/>
          </a:p>
        </p:txBody>
      </p:sp>
      <p:sp>
        <p:nvSpPr>
          <p:cNvPr id="685" name="Shape"/>
          <p:cNvSpPr/>
          <p:nvPr/>
        </p:nvSpPr>
        <p:spPr>
          <a:xfrm>
            <a:off x="5944655" y="8042202"/>
            <a:ext cx="1587295" cy="1397003"/>
          </a:xfrm>
          <a:custGeom>
            <a:avLst/>
            <a:gdLst/>
            <a:ahLst/>
            <a:cxnLst>
              <a:cxn ang="0">
                <a:pos x="wd2" y="hd2"/>
              </a:cxn>
              <a:cxn ang="5400000">
                <a:pos x="wd2" y="hd2"/>
              </a:cxn>
              <a:cxn ang="10800000">
                <a:pos x="wd2" y="hd2"/>
              </a:cxn>
              <a:cxn ang="16200000">
                <a:pos x="wd2" y="hd2"/>
              </a:cxn>
            </a:cxnLst>
            <a:rect l="0" t="0" r="r" b="b"/>
            <a:pathLst>
              <a:path w="21365" h="21600" extrusionOk="0">
                <a:moveTo>
                  <a:pt x="860" y="3506"/>
                </a:moveTo>
                <a:cubicBezTo>
                  <a:pt x="708" y="5119"/>
                  <a:pt x="708" y="6803"/>
                  <a:pt x="434" y="8416"/>
                </a:cubicBezTo>
                <a:cubicBezTo>
                  <a:pt x="282" y="10099"/>
                  <a:pt x="252" y="11817"/>
                  <a:pt x="69" y="13535"/>
                </a:cubicBezTo>
                <a:cubicBezTo>
                  <a:pt x="39" y="14026"/>
                  <a:pt x="8" y="14482"/>
                  <a:pt x="8" y="15008"/>
                </a:cubicBezTo>
                <a:cubicBezTo>
                  <a:pt x="8" y="16971"/>
                  <a:pt x="-235" y="20653"/>
                  <a:pt x="2016" y="21530"/>
                </a:cubicBezTo>
                <a:cubicBezTo>
                  <a:pt x="3598" y="21425"/>
                  <a:pt x="5211" y="21425"/>
                  <a:pt x="6823" y="21600"/>
                </a:cubicBezTo>
                <a:cubicBezTo>
                  <a:pt x="8222" y="21530"/>
                  <a:pt x="9439" y="21319"/>
                  <a:pt x="10839" y="21249"/>
                </a:cubicBezTo>
                <a:cubicBezTo>
                  <a:pt x="11326" y="21144"/>
                  <a:pt x="11782" y="21074"/>
                  <a:pt x="12299" y="20969"/>
                </a:cubicBezTo>
                <a:cubicBezTo>
                  <a:pt x="12664" y="20723"/>
                  <a:pt x="13151" y="20548"/>
                  <a:pt x="13577" y="20478"/>
                </a:cubicBezTo>
                <a:cubicBezTo>
                  <a:pt x="14824" y="19742"/>
                  <a:pt x="16680" y="19110"/>
                  <a:pt x="18079" y="18865"/>
                </a:cubicBezTo>
                <a:cubicBezTo>
                  <a:pt x="18384" y="18690"/>
                  <a:pt x="18718" y="18584"/>
                  <a:pt x="19053" y="18514"/>
                </a:cubicBezTo>
                <a:cubicBezTo>
                  <a:pt x="19235" y="18339"/>
                  <a:pt x="19388" y="18304"/>
                  <a:pt x="19600" y="18164"/>
                </a:cubicBezTo>
                <a:cubicBezTo>
                  <a:pt x="19783" y="17813"/>
                  <a:pt x="19996" y="17778"/>
                  <a:pt x="20331" y="17673"/>
                </a:cubicBezTo>
                <a:cubicBezTo>
                  <a:pt x="20391" y="17638"/>
                  <a:pt x="20513" y="17603"/>
                  <a:pt x="20513" y="17603"/>
                </a:cubicBezTo>
                <a:cubicBezTo>
                  <a:pt x="20574" y="17217"/>
                  <a:pt x="20726" y="17287"/>
                  <a:pt x="20878" y="16971"/>
                </a:cubicBezTo>
                <a:cubicBezTo>
                  <a:pt x="21030" y="16516"/>
                  <a:pt x="21122" y="16095"/>
                  <a:pt x="21365" y="15709"/>
                </a:cubicBezTo>
                <a:cubicBezTo>
                  <a:pt x="21152" y="13991"/>
                  <a:pt x="21122" y="12273"/>
                  <a:pt x="21000" y="10590"/>
                </a:cubicBezTo>
                <a:cubicBezTo>
                  <a:pt x="20939" y="9187"/>
                  <a:pt x="21122" y="8275"/>
                  <a:pt x="20757" y="7153"/>
                </a:cubicBezTo>
                <a:cubicBezTo>
                  <a:pt x="20696" y="6382"/>
                  <a:pt x="20635" y="5645"/>
                  <a:pt x="20513" y="4909"/>
                </a:cubicBezTo>
                <a:cubicBezTo>
                  <a:pt x="20452" y="3787"/>
                  <a:pt x="20544" y="1332"/>
                  <a:pt x="19600" y="491"/>
                </a:cubicBezTo>
                <a:cubicBezTo>
                  <a:pt x="19296" y="210"/>
                  <a:pt x="18688" y="140"/>
                  <a:pt x="18384" y="140"/>
                </a:cubicBezTo>
                <a:cubicBezTo>
                  <a:pt x="17775" y="70"/>
                  <a:pt x="16619" y="0"/>
                  <a:pt x="16619" y="0"/>
                </a:cubicBezTo>
                <a:cubicBezTo>
                  <a:pt x="15706" y="35"/>
                  <a:pt x="14885" y="70"/>
                  <a:pt x="14003" y="210"/>
                </a:cubicBezTo>
                <a:cubicBezTo>
                  <a:pt x="11660" y="1087"/>
                  <a:pt x="8953" y="806"/>
                  <a:pt x="6580" y="1052"/>
                </a:cubicBezTo>
                <a:cubicBezTo>
                  <a:pt x="6062" y="1262"/>
                  <a:pt x="5515" y="1368"/>
                  <a:pt x="4998" y="1473"/>
                </a:cubicBezTo>
                <a:cubicBezTo>
                  <a:pt x="4754" y="1578"/>
                  <a:pt x="4480" y="1718"/>
                  <a:pt x="4268" y="1823"/>
                </a:cubicBezTo>
                <a:cubicBezTo>
                  <a:pt x="4085" y="1858"/>
                  <a:pt x="3781" y="1964"/>
                  <a:pt x="3781" y="1964"/>
                </a:cubicBezTo>
                <a:cubicBezTo>
                  <a:pt x="3537" y="2104"/>
                  <a:pt x="3355" y="2209"/>
                  <a:pt x="3111" y="2314"/>
                </a:cubicBezTo>
                <a:cubicBezTo>
                  <a:pt x="2381" y="2805"/>
                  <a:pt x="1560" y="2945"/>
                  <a:pt x="860" y="3506"/>
                </a:cubicBezTo>
                <a:close/>
              </a:path>
            </a:pathLst>
          </a:custGeom>
          <a:solidFill>
            <a:srgbClr val="FFE700">
              <a:alpha val="25097"/>
            </a:srgbClr>
          </a:solidFill>
          <a:ln w="12700">
            <a:miter lim="400000"/>
          </a:ln>
        </p:spPr>
        <p:txBody>
          <a:bodyPr lIns="50800" tIns="50800" rIns="50800" bIns="50800" anchor="ctr"/>
          <a:lstStyle/>
          <a:p>
            <a:pPr marR="57797" defTabSz="1295400">
              <a:defRPr sz="3400">
                <a:uFill>
                  <a:solidFill>
                    <a:srgbClr val="000000"/>
                  </a:solidFill>
                </a:uFill>
                <a:latin typeface="Times"/>
                <a:ea typeface="Times"/>
                <a:cs typeface="Times"/>
                <a:sym typeface="Times"/>
              </a:defRPr>
            </a:pPr>
            <a:endParaRPr/>
          </a:p>
        </p:txBody>
      </p:sp>
      <p:sp>
        <p:nvSpPr>
          <p:cNvPr id="686" name="Shape"/>
          <p:cNvSpPr/>
          <p:nvPr/>
        </p:nvSpPr>
        <p:spPr>
          <a:xfrm>
            <a:off x="4032391" y="8069298"/>
            <a:ext cx="1016003" cy="1637565"/>
          </a:xfrm>
          <a:custGeom>
            <a:avLst/>
            <a:gdLst/>
            <a:ahLst/>
            <a:cxnLst>
              <a:cxn ang="0">
                <a:pos x="wd2" y="hd2"/>
              </a:cxn>
              <a:cxn ang="5400000">
                <a:pos x="wd2" y="hd2"/>
              </a:cxn>
              <a:cxn ang="10800000">
                <a:pos x="wd2" y="hd2"/>
              </a:cxn>
              <a:cxn ang="16200000">
                <a:pos x="wd2" y="hd2"/>
              </a:cxn>
            </a:cxnLst>
            <a:rect l="0" t="0" r="r" b="b"/>
            <a:pathLst>
              <a:path w="21600" h="21214" extrusionOk="0">
                <a:moveTo>
                  <a:pt x="3761" y="117"/>
                </a:moveTo>
                <a:cubicBezTo>
                  <a:pt x="3471" y="351"/>
                  <a:pt x="3423" y="614"/>
                  <a:pt x="3182" y="877"/>
                </a:cubicBezTo>
                <a:cubicBezTo>
                  <a:pt x="2941" y="1345"/>
                  <a:pt x="3182" y="1929"/>
                  <a:pt x="2507" y="2221"/>
                </a:cubicBezTo>
                <a:cubicBezTo>
                  <a:pt x="2266" y="2631"/>
                  <a:pt x="2363" y="2426"/>
                  <a:pt x="2218" y="2806"/>
                </a:cubicBezTo>
                <a:cubicBezTo>
                  <a:pt x="1688" y="5787"/>
                  <a:pt x="241" y="8622"/>
                  <a:pt x="0" y="11691"/>
                </a:cubicBezTo>
                <a:cubicBezTo>
                  <a:pt x="0" y="12685"/>
                  <a:pt x="0" y="13679"/>
                  <a:pt x="96" y="14673"/>
                </a:cubicBezTo>
                <a:cubicBezTo>
                  <a:pt x="145" y="15871"/>
                  <a:pt x="434" y="18356"/>
                  <a:pt x="1929" y="19349"/>
                </a:cubicBezTo>
                <a:cubicBezTo>
                  <a:pt x="3038" y="20109"/>
                  <a:pt x="3809" y="19759"/>
                  <a:pt x="5111" y="20226"/>
                </a:cubicBezTo>
                <a:cubicBezTo>
                  <a:pt x="6075" y="20577"/>
                  <a:pt x="7136" y="20928"/>
                  <a:pt x="8293" y="21045"/>
                </a:cubicBezTo>
                <a:cubicBezTo>
                  <a:pt x="10896" y="21015"/>
                  <a:pt x="13934" y="21600"/>
                  <a:pt x="16200" y="20752"/>
                </a:cubicBezTo>
                <a:cubicBezTo>
                  <a:pt x="17068" y="20402"/>
                  <a:pt x="18129" y="20109"/>
                  <a:pt x="19093" y="19817"/>
                </a:cubicBezTo>
                <a:cubicBezTo>
                  <a:pt x="19430" y="19700"/>
                  <a:pt x="19720" y="19525"/>
                  <a:pt x="20057" y="19408"/>
                </a:cubicBezTo>
                <a:cubicBezTo>
                  <a:pt x="20250" y="19320"/>
                  <a:pt x="20636" y="19174"/>
                  <a:pt x="20636" y="19174"/>
                </a:cubicBezTo>
                <a:cubicBezTo>
                  <a:pt x="20877" y="18853"/>
                  <a:pt x="21118" y="18619"/>
                  <a:pt x="21311" y="18297"/>
                </a:cubicBezTo>
                <a:cubicBezTo>
                  <a:pt x="21359" y="18093"/>
                  <a:pt x="21600" y="17771"/>
                  <a:pt x="21600" y="17771"/>
                </a:cubicBezTo>
                <a:cubicBezTo>
                  <a:pt x="21504" y="16397"/>
                  <a:pt x="21359" y="15024"/>
                  <a:pt x="21118" y="13679"/>
                </a:cubicBezTo>
                <a:cubicBezTo>
                  <a:pt x="21070" y="12802"/>
                  <a:pt x="21021" y="11925"/>
                  <a:pt x="21021" y="11048"/>
                </a:cubicBezTo>
                <a:cubicBezTo>
                  <a:pt x="20973" y="9061"/>
                  <a:pt x="20973" y="7103"/>
                  <a:pt x="20925" y="5144"/>
                </a:cubicBezTo>
                <a:cubicBezTo>
                  <a:pt x="20877" y="4355"/>
                  <a:pt x="21407" y="1257"/>
                  <a:pt x="18804" y="877"/>
                </a:cubicBezTo>
                <a:cubicBezTo>
                  <a:pt x="17791" y="468"/>
                  <a:pt x="16345" y="438"/>
                  <a:pt x="15236" y="409"/>
                </a:cubicBezTo>
                <a:cubicBezTo>
                  <a:pt x="14609" y="292"/>
                  <a:pt x="13982" y="263"/>
                  <a:pt x="13404" y="234"/>
                </a:cubicBezTo>
                <a:cubicBezTo>
                  <a:pt x="12536" y="58"/>
                  <a:pt x="11571" y="58"/>
                  <a:pt x="10704" y="0"/>
                </a:cubicBezTo>
                <a:cubicBezTo>
                  <a:pt x="8052" y="29"/>
                  <a:pt x="6364" y="58"/>
                  <a:pt x="4050" y="234"/>
                </a:cubicBezTo>
                <a:cubicBezTo>
                  <a:pt x="3664" y="292"/>
                  <a:pt x="3761" y="351"/>
                  <a:pt x="3761" y="117"/>
                </a:cubicBezTo>
                <a:close/>
              </a:path>
            </a:pathLst>
          </a:custGeom>
          <a:solidFill>
            <a:srgbClr val="FFE700">
              <a:alpha val="23921"/>
            </a:srgbClr>
          </a:solidFill>
          <a:ln w="12700">
            <a:miter lim="400000"/>
          </a:ln>
        </p:spPr>
        <p:txBody>
          <a:bodyPr lIns="50800" tIns="50800" rIns="50800" bIns="50800" anchor="ctr"/>
          <a:lstStyle/>
          <a:p>
            <a:pPr marR="57797" defTabSz="1295400">
              <a:defRPr sz="3400">
                <a:uFill>
                  <a:solidFill>
                    <a:srgbClr val="000000"/>
                  </a:solidFill>
                </a:uFill>
                <a:latin typeface="Times"/>
                <a:ea typeface="Times"/>
                <a:cs typeface="Times"/>
                <a:sym typeface="Times"/>
              </a:defRPr>
            </a:pPr>
            <a:endParaRPr/>
          </a:p>
        </p:txBody>
      </p:sp>
      <p:sp>
        <p:nvSpPr>
          <p:cNvPr id="687" name="Shape"/>
          <p:cNvSpPr/>
          <p:nvPr/>
        </p:nvSpPr>
        <p:spPr>
          <a:xfrm>
            <a:off x="3634380" y="5080000"/>
            <a:ext cx="2507964" cy="2230686"/>
          </a:xfrm>
          <a:custGeom>
            <a:avLst/>
            <a:gdLst/>
            <a:ahLst/>
            <a:cxnLst>
              <a:cxn ang="0">
                <a:pos x="wd2" y="hd2"/>
              </a:cxn>
              <a:cxn ang="5400000">
                <a:pos x="wd2" y="hd2"/>
              </a:cxn>
              <a:cxn ang="10800000">
                <a:pos x="wd2" y="hd2"/>
              </a:cxn>
              <a:cxn ang="16200000">
                <a:pos x="wd2" y="hd2"/>
              </a:cxn>
            </a:cxnLst>
            <a:rect l="0" t="0" r="r" b="b"/>
            <a:pathLst>
              <a:path w="21298" h="21600" extrusionOk="0">
                <a:moveTo>
                  <a:pt x="146" y="3760"/>
                </a:moveTo>
                <a:cubicBezTo>
                  <a:pt x="-26" y="4023"/>
                  <a:pt x="31" y="4176"/>
                  <a:pt x="108" y="4504"/>
                </a:cubicBezTo>
                <a:cubicBezTo>
                  <a:pt x="127" y="4985"/>
                  <a:pt x="204" y="5291"/>
                  <a:pt x="262" y="5772"/>
                </a:cubicBezTo>
                <a:cubicBezTo>
                  <a:pt x="223" y="8198"/>
                  <a:pt x="223" y="10560"/>
                  <a:pt x="108" y="12986"/>
                </a:cubicBezTo>
                <a:cubicBezTo>
                  <a:pt x="108" y="13948"/>
                  <a:pt x="-218" y="15063"/>
                  <a:pt x="262" y="15872"/>
                </a:cubicBezTo>
                <a:cubicBezTo>
                  <a:pt x="473" y="17140"/>
                  <a:pt x="569" y="18539"/>
                  <a:pt x="1029" y="19764"/>
                </a:cubicBezTo>
                <a:cubicBezTo>
                  <a:pt x="1221" y="20266"/>
                  <a:pt x="1413" y="20857"/>
                  <a:pt x="1950" y="20988"/>
                </a:cubicBezTo>
                <a:cubicBezTo>
                  <a:pt x="2276" y="21163"/>
                  <a:pt x="2717" y="21141"/>
                  <a:pt x="3101" y="21250"/>
                </a:cubicBezTo>
                <a:cubicBezTo>
                  <a:pt x="3580" y="21381"/>
                  <a:pt x="4098" y="21447"/>
                  <a:pt x="4597" y="21600"/>
                </a:cubicBezTo>
                <a:cubicBezTo>
                  <a:pt x="5288" y="21556"/>
                  <a:pt x="5652" y="21447"/>
                  <a:pt x="6285" y="21294"/>
                </a:cubicBezTo>
                <a:cubicBezTo>
                  <a:pt x="6458" y="21228"/>
                  <a:pt x="6726" y="21228"/>
                  <a:pt x="6899" y="21119"/>
                </a:cubicBezTo>
                <a:cubicBezTo>
                  <a:pt x="7148" y="20922"/>
                  <a:pt x="7359" y="20682"/>
                  <a:pt x="7589" y="20463"/>
                </a:cubicBezTo>
                <a:cubicBezTo>
                  <a:pt x="7877" y="20157"/>
                  <a:pt x="8069" y="19895"/>
                  <a:pt x="8242" y="19501"/>
                </a:cubicBezTo>
                <a:cubicBezTo>
                  <a:pt x="8395" y="19042"/>
                  <a:pt x="8203" y="19654"/>
                  <a:pt x="8395" y="19064"/>
                </a:cubicBezTo>
                <a:cubicBezTo>
                  <a:pt x="8395" y="19020"/>
                  <a:pt x="8434" y="18933"/>
                  <a:pt x="8434" y="18933"/>
                </a:cubicBezTo>
                <a:cubicBezTo>
                  <a:pt x="8491" y="18015"/>
                  <a:pt x="8395" y="17140"/>
                  <a:pt x="8318" y="16266"/>
                </a:cubicBezTo>
                <a:cubicBezTo>
                  <a:pt x="8338" y="14735"/>
                  <a:pt x="8318" y="13183"/>
                  <a:pt x="8434" y="11674"/>
                </a:cubicBezTo>
                <a:cubicBezTo>
                  <a:pt x="8453" y="10210"/>
                  <a:pt x="7935" y="6843"/>
                  <a:pt x="9546" y="5640"/>
                </a:cubicBezTo>
                <a:cubicBezTo>
                  <a:pt x="9604" y="5400"/>
                  <a:pt x="9796" y="5334"/>
                  <a:pt x="9968" y="5203"/>
                </a:cubicBezTo>
                <a:cubicBezTo>
                  <a:pt x="10237" y="4963"/>
                  <a:pt x="10467" y="4679"/>
                  <a:pt x="10812" y="4591"/>
                </a:cubicBezTo>
                <a:cubicBezTo>
                  <a:pt x="11388" y="4088"/>
                  <a:pt x="11886" y="3607"/>
                  <a:pt x="12615" y="3411"/>
                </a:cubicBezTo>
                <a:cubicBezTo>
                  <a:pt x="12942" y="3148"/>
                  <a:pt x="13402" y="3017"/>
                  <a:pt x="13805" y="2973"/>
                </a:cubicBezTo>
                <a:cubicBezTo>
                  <a:pt x="14284" y="2777"/>
                  <a:pt x="14937" y="2798"/>
                  <a:pt x="15454" y="2755"/>
                </a:cubicBezTo>
                <a:cubicBezTo>
                  <a:pt x="16682" y="2777"/>
                  <a:pt x="17814" y="2820"/>
                  <a:pt x="19061" y="2798"/>
                </a:cubicBezTo>
                <a:cubicBezTo>
                  <a:pt x="19675" y="2733"/>
                  <a:pt x="20730" y="2820"/>
                  <a:pt x="21286" y="2623"/>
                </a:cubicBezTo>
                <a:cubicBezTo>
                  <a:pt x="21382" y="2230"/>
                  <a:pt x="20845" y="1246"/>
                  <a:pt x="20596" y="962"/>
                </a:cubicBezTo>
                <a:cubicBezTo>
                  <a:pt x="20500" y="853"/>
                  <a:pt x="20442" y="743"/>
                  <a:pt x="20365" y="656"/>
                </a:cubicBezTo>
                <a:cubicBezTo>
                  <a:pt x="20289" y="568"/>
                  <a:pt x="20135" y="481"/>
                  <a:pt x="20135" y="481"/>
                </a:cubicBezTo>
                <a:cubicBezTo>
                  <a:pt x="20020" y="109"/>
                  <a:pt x="19080" y="0"/>
                  <a:pt x="18831" y="0"/>
                </a:cubicBezTo>
                <a:cubicBezTo>
                  <a:pt x="18294" y="66"/>
                  <a:pt x="17795" y="219"/>
                  <a:pt x="17296" y="350"/>
                </a:cubicBezTo>
                <a:cubicBezTo>
                  <a:pt x="16740" y="765"/>
                  <a:pt x="16318" y="853"/>
                  <a:pt x="15646" y="918"/>
                </a:cubicBezTo>
                <a:cubicBezTo>
                  <a:pt x="14783" y="1049"/>
                  <a:pt x="13939" y="1202"/>
                  <a:pt x="13076" y="1268"/>
                </a:cubicBezTo>
                <a:cubicBezTo>
                  <a:pt x="12807" y="1355"/>
                  <a:pt x="12577" y="1399"/>
                  <a:pt x="12308" y="1443"/>
                </a:cubicBezTo>
                <a:cubicBezTo>
                  <a:pt x="11503" y="1662"/>
                  <a:pt x="10716" y="1487"/>
                  <a:pt x="9891" y="1487"/>
                </a:cubicBezTo>
                <a:cubicBezTo>
                  <a:pt x="9239" y="1399"/>
                  <a:pt x="8606" y="1334"/>
                  <a:pt x="7973" y="1312"/>
                </a:cubicBezTo>
                <a:cubicBezTo>
                  <a:pt x="7436" y="1312"/>
                  <a:pt x="6477" y="1290"/>
                  <a:pt x="5825" y="1399"/>
                </a:cubicBezTo>
                <a:cubicBezTo>
                  <a:pt x="5172" y="1487"/>
                  <a:pt x="4539" y="1793"/>
                  <a:pt x="3906" y="1924"/>
                </a:cubicBezTo>
                <a:cubicBezTo>
                  <a:pt x="3561" y="2055"/>
                  <a:pt x="3216" y="2208"/>
                  <a:pt x="2870" y="2317"/>
                </a:cubicBezTo>
                <a:cubicBezTo>
                  <a:pt x="2659" y="2361"/>
                  <a:pt x="2391" y="2383"/>
                  <a:pt x="2218" y="2492"/>
                </a:cubicBezTo>
                <a:cubicBezTo>
                  <a:pt x="1835" y="2689"/>
                  <a:pt x="1451" y="3017"/>
                  <a:pt x="1067" y="3148"/>
                </a:cubicBezTo>
                <a:cubicBezTo>
                  <a:pt x="933" y="3345"/>
                  <a:pt x="377" y="3760"/>
                  <a:pt x="146" y="3760"/>
                </a:cubicBezTo>
                <a:close/>
              </a:path>
            </a:pathLst>
          </a:custGeom>
          <a:solidFill>
            <a:srgbClr val="FFE700">
              <a:alpha val="27058"/>
            </a:srgbClr>
          </a:solidFill>
          <a:ln w="12700">
            <a:miter lim="400000"/>
          </a:ln>
        </p:spPr>
        <p:txBody>
          <a:bodyPr lIns="50800" tIns="50800" rIns="50800" bIns="50800" anchor="ctr"/>
          <a:lstStyle/>
          <a:p>
            <a:pPr marR="57797" defTabSz="1295400">
              <a:defRPr sz="3400">
                <a:uFill>
                  <a:solidFill>
                    <a:srgbClr val="000000"/>
                  </a:solidFill>
                </a:uFill>
                <a:latin typeface="Times"/>
                <a:ea typeface="Times"/>
                <a:cs typeface="Times"/>
                <a:sym typeface="Times"/>
              </a:defRPr>
            </a:pPr>
            <a:endParaRPr/>
          </a:p>
        </p:txBody>
      </p:sp>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82"/>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grpId="2" nodeType="afterEffect">
                                  <p:stCondLst>
                                    <p:cond delay="500"/>
                                  </p:stCondLst>
                                  <p:iterate>
                                    <p:tmAbs val="0"/>
                                  </p:iterate>
                                  <p:childTnLst>
                                    <p:set>
                                      <p:cBhvr>
                                        <p:cTn id="9" fill="hold">
                                          <p:stCondLst>
                                            <p:cond delay="0"/>
                                          </p:stCondLst>
                                        </p:cTn>
                                        <p:tgtEl>
                                          <p:spTgt spid="68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683"/>
                                        </p:tgtEl>
                                        <p:attrNameLst>
                                          <p:attrName>style.visibility</p:attrName>
                                        </p:attrNameLst>
                                      </p:cBhvr>
                                      <p:to>
                                        <p:strVal val="visible"/>
                                      </p:to>
                                    </p:set>
                                  </p:childTnLst>
                                </p:cTn>
                              </p:par>
                            </p:childTnLst>
                          </p:cTn>
                        </p:par>
                        <p:par>
                          <p:cTn id="14" fill="hold">
                            <p:stCondLst>
                              <p:cond delay="0"/>
                            </p:stCondLst>
                            <p:childTnLst>
                              <p:par>
                                <p:cTn id="15" presetID="1" presetClass="exit" presetSubtype="0" fill="hold" grpId="4" nodeType="afterEffect">
                                  <p:stCondLst>
                                    <p:cond delay="500"/>
                                  </p:stCondLst>
                                  <p:iterate>
                                    <p:tmAbs val="0"/>
                                  </p:iterate>
                                  <p:childTnLst>
                                    <p:set>
                                      <p:cBhvr>
                                        <p:cTn id="16" fill="hold">
                                          <p:stCondLst>
                                            <p:cond delay="0"/>
                                          </p:stCondLst>
                                        </p:cTn>
                                        <p:tgtEl>
                                          <p:spTgt spid="68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5" nodeType="clickEffect">
                                  <p:stCondLst>
                                    <p:cond delay="0"/>
                                  </p:stCondLst>
                                  <p:iterate>
                                    <p:tmAbs val="0"/>
                                  </p:iterate>
                                  <p:childTnLst>
                                    <p:set>
                                      <p:cBhvr>
                                        <p:cTn id="20" fill="hold"/>
                                        <p:tgtEl>
                                          <p:spTgt spid="684"/>
                                        </p:tgtEl>
                                        <p:attrNameLst>
                                          <p:attrName>style.visibility</p:attrName>
                                        </p:attrNameLst>
                                      </p:cBhvr>
                                      <p:to>
                                        <p:strVal val="visible"/>
                                      </p:to>
                                    </p:set>
                                  </p:childTnLst>
                                </p:cTn>
                              </p:par>
                            </p:childTnLst>
                          </p:cTn>
                        </p:par>
                        <p:par>
                          <p:cTn id="21" fill="hold">
                            <p:stCondLst>
                              <p:cond delay="0"/>
                            </p:stCondLst>
                            <p:childTnLst>
                              <p:par>
                                <p:cTn id="22" presetID="1" presetClass="exit" presetSubtype="0" fill="hold" grpId="6" nodeType="afterEffect">
                                  <p:stCondLst>
                                    <p:cond delay="500"/>
                                  </p:stCondLst>
                                  <p:iterate>
                                    <p:tmAbs val="0"/>
                                  </p:iterate>
                                  <p:childTnLst>
                                    <p:set>
                                      <p:cBhvr>
                                        <p:cTn id="23" fill="hold">
                                          <p:stCondLst>
                                            <p:cond delay="0"/>
                                          </p:stCondLst>
                                        </p:cTn>
                                        <p:tgtEl>
                                          <p:spTgt spid="68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7" nodeType="clickEffect">
                                  <p:stCondLst>
                                    <p:cond delay="0"/>
                                  </p:stCondLst>
                                  <p:iterate>
                                    <p:tmAbs val="0"/>
                                  </p:iterate>
                                  <p:childTnLst>
                                    <p:set>
                                      <p:cBhvr>
                                        <p:cTn id="27" fill="hold"/>
                                        <p:tgtEl>
                                          <p:spTgt spid="685"/>
                                        </p:tgtEl>
                                        <p:attrNameLst>
                                          <p:attrName>style.visibility</p:attrName>
                                        </p:attrNameLst>
                                      </p:cBhvr>
                                      <p:to>
                                        <p:strVal val="visible"/>
                                      </p:to>
                                    </p:set>
                                  </p:childTnLst>
                                </p:cTn>
                              </p:par>
                            </p:childTnLst>
                          </p:cTn>
                        </p:par>
                        <p:par>
                          <p:cTn id="28" fill="hold">
                            <p:stCondLst>
                              <p:cond delay="0"/>
                            </p:stCondLst>
                            <p:childTnLst>
                              <p:par>
                                <p:cTn id="29" presetID="1" presetClass="exit" presetSubtype="0" fill="hold" grpId="8" nodeType="afterEffect">
                                  <p:stCondLst>
                                    <p:cond delay="500"/>
                                  </p:stCondLst>
                                  <p:iterate>
                                    <p:tmAbs val="0"/>
                                  </p:iterate>
                                  <p:childTnLst>
                                    <p:set>
                                      <p:cBhvr>
                                        <p:cTn id="30" fill="hold">
                                          <p:stCondLst>
                                            <p:cond delay="0"/>
                                          </p:stCondLst>
                                        </p:cTn>
                                        <p:tgtEl>
                                          <p:spTgt spid="68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9" nodeType="clickEffect">
                                  <p:stCondLst>
                                    <p:cond delay="0"/>
                                  </p:stCondLst>
                                  <p:iterate>
                                    <p:tmAbs val="0"/>
                                  </p:iterate>
                                  <p:childTnLst>
                                    <p:set>
                                      <p:cBhvr>
                                        <p:cTn id="34" fill="hold"/>
                                        <p:tgtEl>
                                          <p:spTgt spid="686"/>
                                        </p:tgtEl>
                                        <p:attrNameLst>
                                          <p:attrName>style.visibility</p:attrName>
                                        </p:attrNameLst>
                                      </p:cBhvr>
                                      <p:to>
                                        <p:strVal val="visible"/>
                                      </p:to>
                                    </p:set>
                                  </p:childTnLst>
                                </p:cTn>
                              </p:par>
                            </p:childTnLst>
                          </p:cTn>
                        </p:par>
                        <p:par>
                          <p:cTn id="35" fill="hold">
                            <p:stCondLst>
                              <p:cond delay="0"/>
                            </p:stCondLst>
                            <p:childTnLst>
                              <p:par>
                                <p:cTn id="36" presetID="1" presetClass="exit" presetSubtype="0" fill="hold" grpId="10" nodeType="afterEffect">
                                  <p:stCondLst>
                                    <p:cond delay="500"/>
                                  </p:stCondLst>
                                  <p:iterate>
                                    <p:tmAbs val="0"/>
                                  </p:iterate>
                                  <p:childTnLst>
                                    <p:set>
                                      <p:cBhvr>
                                        <p:cTn id="37" fill="hold">
                                          <p:stCondLst>
                                            <p:cond delay="0"/>
                                          </p:stCondLst>
                                        </p:cTn>
                                        <p:tgtEl>
                                          <p:spTgt spid="68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1" nodeType="clickEffect">
                                  <p:stCondLst>
                                    <p:cond delay="0"/>
                                  </p:stCondLst>
                                  <p:iterate>
                                    <p:tmAbs val="0"/>
                                  </p:iterate>
                                  <p:childTnLst>
                                    <p:set>
                                      <p:cBhvr>
                                        <p:cTn id="41" fill="hold"/>
                                        <p:tgtEl>
                                          <p:spTgt spid="687"/>
                                        </p:tgtEl>
                                        <p:attrNameLst>
                                          <p:attrName>style.visibility</p:attrName>
                                        </p:attrNameLst>
                                      </p:cBhvr>
                                      <p:to>
                                        <p:strVal val="visible"/>
                                      </p:to>
                                    </p:set>
                                  </p:childTnLst>
                                </p:cTn>
                              </p:par>
                            </p:childTnLst>
                          </p:cTn>
                        </p:par>
                        <p:par>
                          <p:cTn id="42" fill="hold">
                            <p:stCondLst>
                              <p:cond delay="0"/>
                            </p:stCondLst>
                            <p:childTnLst>
                              <p:par>
                                <p:cTn id="43" presetID="1" presetClass="exit" presetSubtype="0" fill="hold" grpId="12" nodeType="afterEffect">
                                  <p:stCondLst>
                                    <p:cond delay="500"/>
                                  </p:stCondLst>
                                  <p:iterate>
                                    <p:tmAbs val="0"/>
                                  </p:iterate>
                                  <p:childTnLst>
                                    <p:set>
                                      <p:cBhvr>
                                        <p:cTn id="44" fill="hold">
                                          <p:stCondLst>
                                            <p:cond delay="0"/>
                                          </p:stCondLst>
                                        </p:cTn>
                                        <p:tgtEl>
                                          <p:spTgt spid="6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2" grpId="1" animBg="1" advAuto="0"/>
      <p:bldP spid="682" grpId="2" animBg="1" advAuto="0"/>
      <p:bldP spid="683" grpId="3" animBg="1" advAuto="0"/>
      <p:bldP spid="683" grpId="4" animBg="1" advAuto="0"/>
      <p:bldP spid="684" grpId="5" animBg="1" advAuto="0"/>
      <p:bldP spid="684" grpId="6" animBg="1" advAuto="0"/>
      <p:bldP spid="685" grpId="7" animBg="1" advAuto="0"/>
      <p:bldP spid="685" grpId="8" animBg="1" advAuto="0"/>
      <p:bldP spid="686" grpId="9" animBg="1" advAuto="0"/>
      <p:bldP spid="686" grpId="10" animBg="1" advAuto="0"/>
      <p:bldP spid="687" grpId="11" animBg="1" advAuto="0"/>
      <p:bldP spid="687" grpId="12"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1" name="image.jpg" descr="image.jpg"/>
          <p:cNvPicPr>
            <a:picLocks noChangeAspect="1"/>
          </p:cNvPicPr>
          <p:nvPr/>
        </p:nvPicPr>
        <p:blipFill>
          <a:blip r:embed="rId3">
            <a:extLst/>
          </a:blip>
          <a:stretch>
            <a:fillRect/>
          </a:stretch>
        </p:blipFill>
        <p:spPr>
          <a:xfrm>
            <a:off x="604720" y="1285069"/>
            <a:ext cx="11795360" cy="743044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 name="image.jpg" descr="image.jpg"/>
          <p:cNvPicPr>
            <a:picLocks noChangeAspect="1"/>
          </p:cNvPicPr>
          <p:nvPr/>
        </p:nvPicPr>
        <p:blipFill>
          <a:blip r:embed="rId3">
            <a:extLst/>
          </a:blip>
          <a:stretch>
            <a:fillRect/>
          </a:stretch>
        </p:blipFill>
        <p:spPr>
          <a:xfrm>
            <a:off x="3178728" y="-568790"/>
            <a:ext cx="6647344" cy="1032464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9" name="image.jpg" descr="image.jpg"/>
          <p:cNvPicPr>
            <a:picLocks noChangeAspect="1"/>
          </p:cNvPicPr>
          <p:nvPr/>
        </p:nvPicPr>
        <p:blipFill>
          <a:blip r:embed="rId3">
            <a:extLst/>
          </a:blip>
          <a:stretch>
            <a:fillRect/>
          </a:stretch>
        </p:blipFill>
        <p:spPr>
          <a:xfrm>
            <a:off x="557608" y="1247463"/>
            <a:ext cx="11889586" cy="725867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 name="maxim.jpg" descr="maxim.jpg"/>
          <p:cNvPicPr>
            <a:picLocks noChangeAspect="1"/>
          </p:cNvPicPr>
          <p:nvPr/>
        </p:nvPicPr>
        <p:blipFill>
          <a:blip r:embed="rId3">
            <a:extLst/>
          </a:blip>
          <a:stretch>
            <a:fillRect/>
          </a:stretch>
        </p:blipFill>
        <p:spPr>
          <a:xfrm>
            <a:off x="3035300" y="0"/>
            <a:ext cx="7200900" cy="9753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 name="maxim" descr="maxim"/>
          <p:cNvPicPr>
            <a:picLocks noChangeAspect="1"/>
          </p:cNvPicPr>
          <p:nvPr/>
        </p:nvPicPr>
        <p:blipFill>
          <a:blip r:embed="rId2">
            <a:extLst/>
          </a:blip>
          <a:stretch>
            <a:fillRect/>
          </a:stretch>
        </p:blipFill>
        <p:spPr>
          <a:xfrm>
            <a:off x="492914" y="720759"/>
            <a:ext cx="12018972" cy="8562538"/>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 name="image.jpg" descr="image.jpg"/>
          <p:cNvPicPr>
            <a:picLocks noChangeAspect="1"/>
          </p:cNvPicPr>
          <p:nvPr/>
        </p:nvPicPr>
        <p:blipFill>
          <a:blip r:embed="rId3">
            <a:extLst/>
          </a:blip>
          <a:stretch>
            <a:fillRect/>
          </a:stretch>
        </p:blipFill>
        <p:spPr>
          <a:xfrm>
            <a:off x="2725135" y="0"/>
            <a:ext cx="7554529" cy="9755859"/>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5" name="Group"/>
          <p:cNvGrpSpPr/>
          <p:nvPr/>
        </p:nvGrpSpPr>
        <p:grpSpPr>
          <a:xfrm>
            <a:off x="742964" y="1064076"/>
            <a:ext cx="11518873" cy="7909978"/>
            <a:chOff x="0" y="0"/>
            <a:chExt cx="11518871" cy="7909977"/>
          </a:xfrm>
        </p:grpSpPr>
        <p:pic>
          <p:nvPicPr>
            <p:cNvPr id="713" name="image.jpg" descr="image.jpg"/>
            <p:cNvPicPr>
              <a:picLocks noChangeAspect="1"/>
            </p:cNvPicPr>
            <p:nvPr/>
          </p:nvPicPr>
          <p:blipFill>
            <a:blip r:embed="rId2">
              <a:extLst/>
            </a:blip>
            <a:stretch>
              <a:fillRect/>
            </a:stretch>
          </p:blipFill>
          <p:spPr>
            <a:xfrm>
              <a:off x="5582423" y="0"/>
              <a:ext cx="5936449" cy="7907337"/>
            </a:xfrm>
            <a:prstGeom prst="rect">
              <a:avLst/>
            </a:prstGeom>
            <a:ln w="12700" cap="flat">
              <a:noFill/>
              <a:miter lim="400000"/>
            </a:ln>
            <a:effectLst/>
          </p:spPr>
        </p:pic>
        <p:pic>
          <p:nvPicPr>
            <p:cNvPr id="714" name="image.jpg" descr="image.jpg"/>
            <p:cNvPicPr>
              <a:picLocks noChangeAspect="1"/>
            </p:cNvPicPr>
            <p:nvPr/>
          </p:nvPicPr>
          <p:blipFill>
            <a:blip r:embed="rId3">
              <a:extLst/>
            </a:blip>
            <a:stretch>
              <a:fillRect/>
            </a:stretch>
          </p:blipFill>
          <p:spPr>
            <a:xfrm>
              <a:off x="-1" y="0"/>
              <a:ext cx="5595637" cy="7909978"/>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 name="image.jpg" descr="image.jpg"/>
          <p:cNvPicPr>
            <a:picLocks noChangeAspect="1"/>
          </p:cNvPicPr>
          <p:nvPr/>
        </p:nvPicPr>
        <p:blipFill>
          <a:blip r:embed="rId2">
            <a:extLst/>
          </a:blip>
          <a:stretch>
            <a:fillRect/>
          </a:stretch>
        </p:blipFill>
        <p:spPr>
          <a:xfrm>
            <a:off x="3113475" y="0"/>
            <a:ext cx="6777850" cy="976037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 name="image.jpg" descr="image.jpg"/>
          <p:cNvPicPr>
            <a:picLocks noChangeAspect="1"/>
          </p:cNvPicPr>
          <p:nvPr/>
        </p:nvPicPr>
        <p:blipFill>
          <a:blip r:embed="rId2">
            <a:extLst/>
          </a:blip>
          <a:stretch>
            <a:fillRect/>
          </a:stretch>
        </p:blipFill>
        <p:spPr>
          <a:xfrm>
            <a:off x="3022600" y="0"/>
            <a:ext cx="6972300" cy="976037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 name="couple reading.jpg" descr="couple reading.jpg"/>
          <p:cNvPicPr>
            <a:picLocks noChangeAspect="1"/>
          </p:cNvPicPr>
          <p:nvPr/>
        </p:nvPicPr>
        <p:blipFill>
          <a:blip r:embed="rId3">
            <a:extLst/>
          </a:blip>
          <a:stretch>
            <a:fillRect/>
          </a:stretch>
        </p:blipFill>
        <p:spPr>
          <a:xfrm>
            <a:off x="2931928" y="469900"/>
            <a:ext cx="7128069" cy="90932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1" name="image.jpg" descr="image.jpg"/>
          <p:cNvPicPr>
            <a:picLocks noChangeAspect="1"/>
          </p:cNvPicPr>
          <p:nvPr/>
        </p:nvPicPr>
        <p:blipFill>
          <a:blip r:embed="rId2">
            <a:extLst/>
          </a:blip>
          <a:stretch>
            <a:fillRect/>
          </a:stretch>
        </p:blipFill>
        <p:spPr>
          <a:xfrm>
            <a:off x="3063804" y="0"/>
            <a:ext cx="6874935" cy="976037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3" name="image.jpg" descr="image.jpg"/>
          <p:cNvPicPr>
            <a:picLocks noChangeAspect="1"/>
          </p:cNvPicPr>
          <p:nvPr/>
        </p:nvPicPr>
        <p:blipFill>
          <a:blip r:embed="rId2">
            <a:extLst/>
          </a:blip>
          <a:stretch>
            <a:fillRect/>
          </a:stretch>
        </p:blipFill>
        <p:spPr>
          <a:xfrm>
            <a:off x="818322" y="1110654"/>
            <a:ext cx="11368156" cy="753229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5" name="image.jpg" descr="image.jpg"/>
          <p:cNvPicPr>
            <a:picLocks noChangeAspect="1"/>
          </p:cNvPicPr>
          <p:nvPr/>
        </p:nvPicPr>
        <p:blipFill>
          <a:blip r:embed="rId2">
            <a:extLst/>
          </a:blip>
          <a:stretch>
            <a:fillRect/>
          </a:stretch>
        </p:blipFill>
        <p:spPr>
          <a:xfrm>
            <a:off x="848383" y="1074306"/>
            <a:ext cx="11308034" cy="76049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 name="image.jpg" descr="image.jpg"/>
          <p:cNvPicPr>
            <a:picLocks noChangeAspect="1"/>
          </p:cNvPicPr>
          <p:nvPr/>
        </p:nvPicPr>
        <p:blipFill>
          <a:blip r:embed="rId2">
            <a:extLst/>
          </a:blip>
          <a:stretch>
            <a:fillRect/>
          </a:stretch>
        </p:blipFill>
        <p:spPr>
          <a:xfrm>
            <a:off x="2959946" y="0"/>
            <a:ext cx="7084908" cy="975585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9" name="image.jpg" descr="image.jpg"/>
          <p:cNvPicPr>
            <a:picLocks noChangeAspect="1"/>
          </p:cNvPicPr>
          <p:nvPr/>
        </p:nvPicPr>
        <p:blipFill>
          <a:blip r:embed="rId2">
            <a:extLst/>
          </a:blip>
          <a:stretch>
            <a:fillRect/>
          </a:stretch>
        </p:blipFill>
        <p:spPr>
          <a:xfrm>
            <a:off x="360116" y="819851"/>
            <a:ext cx="12284568" cy="811389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 name="image.jpg" descr="image.jpg"/>
          <p:cNvPicPr>
            <a:picLocks noChangeAspect="1"/>
          </p:cNvPicPr>
          <p:nvPr/>
        </p:nvPicPr>
        <p:blipFill>
          <a:blip r:embed="rId2">
            <a:extLst/>
          </a:blip>
          <a:stretch>
            <a:fillRect/>
          </a:stretch>
        </p:blipFill>
        <p:spPr>
          <a:xfrm>
            <a:off x="3303129" y="0"/>
            <a:ext cx="6398542" cy="975585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3" name="image.jpg" descr="image.jpg"/>
          <p:cNvPicPr>
            <a:picLocks noChangeAspect="1"/>
          </p:cNvPicPr>
          <p:nvPr/>
        </p:nvPicPr>
        <p:blipFill>
          <a:blip r:embed="rId3">
            <a:extLst/>
          </a:blip>
          <a:stretch>
            <a:fillRect/>
          </a:stretch>
        </p:blipFill>
        <p:spPr>
          <a:xfrm>
            <a:off x="472245" y="648295"/>
            <a:ext cx="12060309" cy="845701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 name="6914-the-week-Cover-2018-March-30-Issue.jpg" descr="6914-the-week-Cover-2018-March-30-Issue.jpg"/>
          <p:cNvPicPr>
            <a:picLocks noChangeAspect="1"/>
          </p:cNvPicPr>
          <p:nvPr/>
        </p:nvPicPr>
        <p:blipFill>
          <a:blip r:embed="rId3">
            <a:extLst/>
          </a:blip>
          <a:stretch>
            <a:fillRect/>
          </a:stretch>
        </p:blipFill>
        <p:spPr>
          <a:xfrm>
            <a:off x="2959100" y="127000"/>
            <a:ext cx="7086600" cy="9499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a14="http://schemas.microsoft.com/office/drawing/2010/main" xmlns:m="http://schemas.openxmlformats.org/officeDocument/2006/math"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theweek page2.jpg" descr="theweek page2.jpg"/>
          <p:cNvPicPr>
            <a:picLocks noChangeAspect="1"/>
          </p:cNvPicPr>
          <p:nvPr/>
        </p:nvPicPr>
        <p:blipFill>
          <a:blip r:embed="rId3">
            <a:extLst/>
          </a:blip>
          <a:stretch>
            <a:fillRect/>
          </a:stretch>
        </p:blipFill>
        <p:spPr>
          <a:xfrm>
            <a:off x="2806417" y="0"/>
            <a:ext cx="7391966" cy="9753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a14="http://schemas.microsoft.com/office/drawing/2010/main" xmlns:m="http://schemas.openxmlformats.org/officeDocument/2006/math"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5" name="theweek world spread.jpg" descr="theweek world spread.jpg"/>
          <p:cNvPicPr>
            <a:picLocks noChangeAspect="1"/>
          </p:cNvPicPr>
          <p:nvPr/>
        </p:nvPicPr>
        <p:blipFill>
          <a:blip r:embed="rId2">
            <a:extLst/>
          </a:blip>
          <a:stretch>
            <a:fillRect/>
          </a:stretch>
        </p:blipFill>
        <p:spPr>
          <a:xfrm>
            <a:off x="1625600" y="1695591"/>
            <a:ext cx="9753600" cy="636241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newspaper family.jpg" descr="newspaper family.jpg"/>
          <p:cNvPicPr>
            <a:picLocks noChangeAspect="1"/>
          </p:cNvPicPr>
          <p:nvPr/>
        </p:nvPicPr>
        <p:blipFill>
          <a:blip r:embed="rId3">
            <a:extLst/>
          </a:blip>
          <a:stretch>
            <a:fillRect/>
          </a:stretch>
        </p:blipFill>
        <p:spPr>
          <a:xfrm>
            <a:off x="1397000" y="800100"/>
            <a:ext cx="10194719" cy="79248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 name="theweek briefing.jpg" descr="theweek briefing.jpg"/>
          <p:cNvPicPr>
            <a:picLocks noChangeAspect="1"/>
          </p:cNvPicPr>
          <p:nvPr/>
        </p:nvPicPr>
        <p:blipFill>
          <a:blip r:embed="rId2">
            <a:extLst/>
          </a:blip>
          <a:stretch>
            <a:fillRect/>
          </a:stretch>
        </p:blipFill>
        <p:spPr>
          <a:xfrm>
            <a:off x="2826735" y="0"/>
            <a:ext cx="7353304" cy="9753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9" name="theweek biz.jpg" descr="theweek biz.jpg"/>
          <p:cNvPicPr>
            <a:picLocks noChangeAspect="1"/>
          </p:cNvPicPr>
          <p:nvPr/>
        </p:nvPicPr>
        <p:blipFill>
          <a:blip r:embed="rId3">
            <a:extLst/>
          </a:blip>
          <a:stretch>
            <a:fillRect/>
          </a:stretch>
        </p:blipFill>
        <p:spPr>
          <a:xfrm>
            <a:off x="2810933" y="0"/>
            <a:ext cx="7382935" cy="9753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wipe/>
      </p:transition>
    </mc:Choice>
    <mc:Fallback xmlns:a14="http://schemas.microsoft.com/office/drawing/2010/main" xmlns:m="http://schemas.openxmlformats.org/officeDocument/2006/math" xmlns="">
      <p:transition spd="fast">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Title"/>
          <p:cNvSpPr txBox="1">
            <a:spLocks noGrp="1"/>
          </p:cNvSpPr>
          <p:nvPr>
            <p:ph type="title"/>
          </p:nvPr>
        </p:nvSpPr>
        <p:spPr>
          <a:prstGeom prst="rect">
            <a:avLst/>
          </a:prstGeom>
        </p:spPr>
        <p:txBody>
          <a:bodyPr/>
          <a:lstStyle/>
          <a:p>
            <a:endParaRPr/>
          </a:p>
        </p:txBody>
      </p:sp>
      <p:pic>
        <p:nvPicPr>
          <p:cNvPr id="754" name="the week stat 2.jpg" descr="the week stat 2.jpg"/>
          <p:cNvPicPr>
            <a:picLocks noChangeAspect="1"/>
          </p:cNvPicPr>
          <p:nvPr/>
        </p:nvPicPr>
        <p:blipFill>
          <a:blip r:embed="rId3">
            <a:extLst/>
          </a:blip>
          <a:stretch>
            <a:fillRect/>
          </a:stretch>
        </p:blipFill>
        <p:spPr>
          <a:xfrm>
            <a:off x="1739900" y="0"/>
            <a:ext cx="9753600" cy="9753600"/>
          </a:xfrm>
          <a:prstGeom prst="rect">
            <a:avLst/>
          </a:prstGeom>
          <a:ln w="12700">
            <a:miter lim="400000"/>
          </a:ln>
        </p:spPr>
      </p:pic>
      <p:sp>
        <p:nvSpPr>
          <p:cNvPr id="755" name="42"/>
          <p:cNvSpPr txBox="1"/>
          <p:nvPr/>
        </p:nvSpPr>
        <p:spPr>
          <a:xfrm>
            <a:off x="10483453" y="8890000"/>
            <a:ext cx="400699" cy="393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R="57797" indent="57797" algn="ctr" defTabSz="1295400">
              <a:defRPr sz="1800">
                <a:uFill>
                  <a:solidFill>
                    <a:srgbClr val="000000"/>
                  </a:solidFill>
                </a:uFill>
                <a:latin typeface="Times"/>
                <a:ea typeface="Times"/>
                <a:cs typeface="Times"/>
                <a:sym typeface="Times"/>
              </a:defRPr>
            </a:lvl1pPr>
          </a:lstStyle>
          <a:p>
            <a:r>
              <a:t>42</a:t>
            </a:r>
          </a:p>
        </p:txBody>
      </p:sp>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itle"/>
          <p:cNvSpPr txBox="1">
            <a:spLocks noGrp="1"/>
          </p:cNvSpPr>
          <p:nvPr>
            <p:ph type="title"/>
          </p:nvPr>
        </p:nvSpPr>
        <p:spPr>
          <a:prstGeom prst="rect">
            <a:avLst/>
          </a:prstGeom>
        </p:spPr>
        <p:txBody>
          <a:bodyPr/>
          <a:lstStyle/>
          <a:p>
            <a:endParaRPr/>
          </a:p>
        </p:txBody>
      </p:sp>
      <p:sp>
        <p:nvSpPr>
          <p:cNvPr id="760" name="Body"/>
          <p:cNvSpPr txBox="1">
            <a:spLocks noGrp="1"/>
          </p:cNvSpPr>
          <p:nvPr>
            <p:ph type="body" idx="1"/>
          </p:nvPr>
        </p:nvSpPr>
        <p:spPr>
          <a:prstGeom prst="rect">
            <a:avLst/>
          </a:prstGeom>
        </p:spPr>
        <p:txBody>
          <a:bodyPr/>
          <a:lstStyle/>
          <a:p>
            <a:endParaRPr/>
          </a:p>
        </p:txBody>
      </p:sp>
      <p:sp>
        <p:nvSpPr>
          <p:cNvPr id="761" name="Slide Number"/>
          <p:cNvSpPr txBox="1">
            <a:spLocks noGrp="1"/>
          </p:cNvSpPr>
          <p:nvPr>
            <p:ph type="sldNum" sz="quarter" idx="4294967295"/>
          </p:nvPr>
        </p:nvSpPr>
        <p:spPr>
          <a:xfrm>
            <a:off x="10505158" y="8890000"/>
            <a:ext cx="342901"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73</a:t>
            </a:fld>
            <a:endParaRPr/>
          </a:p>
        </p:txBody>
      </p:sp>
      <p:pic>
        <p:nvPicPr>
          <p:cNvPr id="762" name="method 1.jpg" descr="method 1.jpg"/>
          <p:cNvPicPr>
            <a:picLocks noChangeAspect="1"/>
          </p:cNvPicPr>
          <p:nvPr/>
        </p:nvPicPr>
        <p:blipFill>
          <a:blip r:embed="rId2">
            <a:extLst/>
          </a:blip>
          <a:stretch>
            <a:fillRect/>
          </a:stretch>
        </p:blipFill>
        <p:spPr>
          <a:xfrm>
            <a:off x="0" y="571500"/>
            <a:ext cx="13004800" cy="9753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prism/>
      </p:transition>
    </mc:Choice>
    <mc:Fallback xmlns:a14="http://schemas.microsoft.com/office/drawing/2010/main" xmlns:m="http://schemas.openxmlformats.org/officeDocument/2006/math" xmlns="">
      <p:transition spd="fast">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 name="Title"/>
          <p:cNvSpPr txBox="1">
            <a:spLocks noGrp="1"/>
          </p:cNvSpPr>
          <p:nvPr>
            <p:ph type="title"/>
          </p:nvPr>
        </p:nvSpPr>
        <p:spPr>
          <a:prstGeom prst="rect">
            <a:avLst/>
          </a:prstGeom>
        </p:spPr>
        <p:txBody>
          <a:bodyPr/>
          <a:lstStyle/>
          <a:p>
            <a:endParaRPr/>
          </a:p>
        </p:txBody>
      </p:sp>
      <p:sp>
        <p:nvSpPr>
          <p:cNvPr id="765" name="Body"/>
          <p:cNvSpPr txBox="1">
            <a:spLocks noGrp="1"/>
          </p:cNvSpPr>
          <p:nvPr>
            <p:ph type="body" idx="1"/>
          </p:nvPr>
        </p:nvSpPr>
        <p:spPr>
          <a:prstGeom prst="rect">
            <a:avLst/>
          </a:prstGeom>
        </p:spPr>
        <p:txBody>
          <a:bodyPr/>
          <a:lstStyle/>
          <a:p>
            <a:endParaRPr/>
          </a:p>
        </p:txBody>
      </p:sp>
      <p:sp>
        <p:nvSpPr>
          <p:cNvPr id="766" name="Slide Number"/>
          <p:cNvSpPr txBox="1">
            <a:spLocks noGrp="1"/>
          </p:cNvSpPr>
          <p:nvPr>
            <p:ph type="sldNum" sz="quarter" idx="4294967295"/>
          </p:nvPr>
        </p:nvSpPr>
        <p:spPr>
          <a:xfrm>
            <a:off x="10505158" y="8890000"/>
            <a:ext cx="342901"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74</a:t>
            </a:fld>
            <a:endParaRPr/>
          </a:p>
        </p:txBody>
      </p:sp>
      <p:pic>
        <p:nvPicPr>
          <p:cNvPr id="767" name="bigger toolbox.jpg" descr="bigger toolbox.jp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Title"/>
          <p:cNvSpPr txBox="1">
            <a:spLocks noGrp="1"/>
          </p:cNvSpPr>
          <p:nvPr>
            <p:ph type="title"/>
          </p:nvPr>
        </p:nvSpPr>
        <p:spPr>
          <a:prstGeom prst="rect">
            <a:avLst/>
          </a:prstGeom>
        </p:spPr>
        <p:txBody>
          <a:bodyPr/>
          <a:lstStyle/>
          <a:p>
            <a:endParaRPr/>
          </a:p>
        </p:txBody>
      </p:sp>
      <p:sp>
        <p:nvSpPr>
          <p:cNvPr id="770" name="Body"/>
          <p:cNvSpPr txBox="1">
            <a:spLocks noGrp="1"/>
          </p:cNvSpPr>
          <p:nvPr>
            <p:ph type="body" idx="1"/>
          </p:nvPr>
        </p:nvSpPr>
        <p:spPr>
          <a:prstGeom prst="rect">
            <a:avLst/>
          </a:prstGeom>
        </p:spPr>
        <p:txBody>
          <a:bodyPr/>
          <a:lstStyle/>
          <a:p>
            <a:endParaRPr/>
          </a:p>
        </p:txBody>
      </p:sp>
      <p:sp>
        <p:nvSpPr>
          <p:cNvPr id="771" name="Slide Number"/>
          <p:cNvSpPr txBox="1">
            <a:spLocks noGrp="1"/>
          </p:cNvSpPr>
          <p:nvPr>
            <p:ph type="sldNum" sz="quarter" idx="4294967295"/>
          </p:nvPr>
        </p:nvSpPr>
        <p:spPr>
          <a:xfrm>
            <a:off x="10505158" y="8890000"/>
            <a:ext cx="342901"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75</a:t>
            </a:fld>
            <a:endParaRPr/>
          </a:p>
        </p:txBody>
      </p:sp>
      <p:pic>
        <p:nvPicPr>
          <p:cNvPr id="772" name="chunking2.jpg" descr="chunking2.jp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Title"/>
          <p:cNvSpPr txBox="1">
            <a:spLocks noGrp="1"/>
          </p:cNvSpPr>
          <p:nvPr>
            <p:ph type="title"/>
          </p:nvPr>
        </p:nvSpPr>
        <p:spPr>
          <a:prstGeom prst="rect">
            <a:avLst/>
          </a:prstGeom>
        </p:spPr>
        <p:txBody>
          <a:bodyPr/>
          <a:lstStyle/>
          <a:p>
            <a:endParaRPr/>
          </a:p>
        </p:txBody>
      </p:sp>
      <p:sp>
        <p:nvSpPr>
          <p:cNvPr id="775" name="Body"/>
          <p:cNvSpPr txBox="1">
            <a:spLocks noGrp="1"/>
          </p:cNvSpPr>
          <p:nvPr>
            <p:ph type="body" idx="1"/>
          </p:nvPr>
        </p:nvSpPr>
        <p:spPr>
          <a:prstGeom prst="rect">
            <a:avLst/>
          </a:prstGeom>
        </p:spPr>
        <p:txBody>
          <a:bodyPr/>
          <a:lstStyle/>
          <a:p>
            <a:endParaRPr/>
          </a:p>
        </p:txBody>
      </p:sp>
      <p:sp>
        <p:nvSpPr>
          <p:cNvPr id="776" name="Slide Number"/>
          <p:cNvSpPr txBox="1">
            <a:spLocks noGrp="1"/>
          </p:cNvSpPr>
          <p:nvPr>
            <p:ph type="sldNum" sz="quarter" idx="4294967295"/>
          </p:nvPr>
        </p:nvSpPr>
        <p:spPr>
          <a:xfrm>
            <a:off x="10505158" y="8890000"/>
            <a:ext cx="342901"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76</a:t>
            </a:fld>
            <a:endParaRPr/>
          </a:p>
        </p:txBody>
      </p:sp>
      <p:pic>
        <p:nvPicPr>
          <p:cNvPr id="777" name="3 collaboration.jpg" descr="3 collaboration.jp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Title"/>
          <p:cNvSpPr txBox="1">
            <a:spLocks noGrp="1"/>
          </p:cNvSpPr>
          <p:nvPr>
            <p:ph type="title"/>
          </p:nvPr>
        </p:nvSpPr>
        <p:spPr>
          <a:prstGeom prst="rect">
            <a:avLst/>
          </a:prstGeom>
        </p:spPr>
        <p:txBody>
          <a:bodyPr/>
          <a:lstStyle/>
          <a:p>
            <a:endParaRPr/>
          </a:p>
        </p:txBody>
      </p:sp>
      <p:sp>
        <p:nvSpPr>
          <p:cNvPr id="780" name="Body"/>
          <p:cNvSpPr txBox="1">
            <a:spLocks noGrp="1"/>
          </p:cNvSpPr>
          <p:nvPr>
            <p:ph type="body" idx="1"/>
          </p:nvPr>
        </p:nvSpPr>
        <p:spPr>
          <a:prstGeom prst="rect">
            <a:avLst/>
          </a:prstGeom>
        </p:spPr>
        <p:txBody>
          <a:bodyPr/>
          <a:lstStyle/>
          <a:p>
            <a:endParaRPr/>
          </a:p>
        </p:txBody>
      </p:sp>
      <p:sp>
        <p:nvSpPr>
          <p:cNvPr id="781" name="Slide Number"/>
          <p:cNvSpPr txBox="1">
            <a:spLocks noGrp="1"/>
          </p:cNvSpPr>
          <p:nvPr>
            <p:ph type="sldNum" sz="quarter" idx="4294967295"/>
          </p:nvPr>
        </p:nvSpPr>
        <p:spPr>
          <a:xfrm>
            <a:off x="10505158" y="8890000"/>
            <a:ext cx="342901"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77</a:t>
            </a:fld>
            <a:endParaRPr/>
          </a:p>
        </p:txBody>
      </p:sp>
      <p:pic>
        <p:nvPicPr>
          <p:cNvPr id="782" name="bigger toolbox.jpg" descr="bigger toolbox.jpg"/>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thruBlk="1"/>
      </p:transition>
    </mc:Choice>
    <mc:Fallback xmlns:a14="http://schemas.microsoft.com/office/drawing/2010/main" xmlns:m="http://schemas.openxmlformats.org/officeDocument/2006/math"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4" name="chunk long.jpg" descr="chunk long.jpg"/>
          <p:cNvPicPr>
            <a:picLocks noChangeAspect="1"/>
          </p:cNvPicPr>
          <p:nvPr/>
        </p:nvPicPr>
        <p:blipFill>
          <a:blip r:embed="rId3">
            <a:extLst/>
          </a:blip>
          <a:stretch>
            <a:fillRect/>
          </a:stretch>
        </p:blipFill>
        <p:spPr>
          <a:xfrm>
            <a:off x="2713152" y="-145941"/>
            <a:ext cx="7578498" cy="11617852"/>
          </a:xfrm>
          <a:prstGeom prst="rect">
            <a:avLst/>
          </a:prstGeom>
          <a:ln w="12700">
            <a:miter lim="400000"/>
          </a:ln>
        </p:spPr>
      </p:pic>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Title"/>
          <p:cNvSpPr txBox="1">
            <a:spLocks noGrp="1"/>
          </p:cNvSpPr>
          <p:nvPr>
            <p:ph type="title"/>
          </p:nvPr>
        </p:nvSpPr>
        <p:spPr>
          <a:xfrm>
            <a:off x="977900" y="2603500"/>
            <a:ext cx="11049000" cy="2921000"/>
          </a:xfrm>
          <a:prstGeom prst="rect">
            <a:avLst/>
          </a:prstGeom>
        </p:spPr>
        <p:txBody>
          <a:bodyPr/>
          <a:lstStyle/>
          <a:p>
            <a:pPr marL="0" marR="115597" indent="56442"/>
            <a:endParaRPr/>
          </a:p>
        </p:txBody>
      </p:sp>
      <p:sp>
        <p:nvSpPr>
          <p:cNvPr id="789" name="Body"/>
          <p:cNvSpPr txBox="1">
            <a:spLocks noGrp="1"/>
          </p:cNvSpPr>
          <p:nvPr>
            <p:ph type="body" sz="half" idx="1"/>
          </p:nvPr>
        </p:nvSpPr>
        <p:spPr>
          <a:xfrm>
            <a:off x="1955800" y="5524500"/>
            <a:ext cx="9105900" cy="4229100"/>
          </a:xfrm>
          <a:prstGeom prst="rect">
            <a:avLst/>
          </a:prstGeom>
        </p:spPr>
        <p:txBody>
          <a:bodyPr/>
          <a:lstStyle/>
          <a:p>
            <a:pPr marL="0" marR="115597" indent="56442" algn="ctr">
              <a:buSzTx/>
              <a:buNone/>
            </a:pPr>
            <a:endParaRPr/>
          </a:p>
        </p:txBody>
      </p:sp>
      <p:pic>
        <p:nvPicPr>
          <p:cNvPr id="790" name="image.jpg" descr="image.jpg"/>
          <p:cNvPicPr>
            <a:picLocks noChangeAspect="1"/>
          </p:cNvPicPr>
          <p:nvPr/>
        </p:nvPicPr>
        <p:blipFill>
          <a:blip r:embed="rId3">
            <a:extLst/>
          </a:blip>
          <a:stretch>
            <a:fillRect/>
          </a:stretch>
        </p:blipFill>
        <p:spPr>
          <a:xfrm>
            <a:off x="2670949" y="45153"/>
            <a:ext cx="7615488" cy="9647489"/>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 name="Man-and-cow-share-a-newspaper-John-Drysdale-200369.jpg" descr="Man-and-cow-share-a-newspaper-John-Drysdale-200369.jpg"/>
          <p:cNvPicPr>
            <a:picLocks noChangeAspect="1"/>
          </p:cNvPicPr>
          <p:nvPr/>
        </p:nvPicPr>
        <p:blipFill>
          <a:blip r:embed="rId3">
            <a:extLst/>
          </a:blip>
          <a:stretch>
            <a:fillRect/>
          </a:stretch>
        </p:blipFill>
        <p:spPr>
          <a:xfrm>
            <a:off x="1819669" y="1118909"/>
            <a:ext cx="9365461" cy="751578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Title"/>
          <p:cNvSpPr txBox="1">
            <a:spLocks noGrp="1"/>
          </p:cNvSpPr>
          <p:nvPr>
            <p:ph type="title"/>
          </p:nvPr>
        </p:nvSpPr>
        <p:spPr>
          <a:prstGeom prst="rect">
            <a:avLst/>
          </a:prstGeom>
        </p:spPr>
        <p:txBody>
          <a:bodyPr/>
          <a:lstStyle/>
          <a:p>
            <a:pPr marL="0" marR="115597" indent="56442"/>
            <a:endParaRPr/>
          </a:p>
        </p:txBody>
      </p:sp>
      <p:sp>
        <p:nvSpPr>
          <p:cNvPr id="795" name="Body"/>
          <p:cNvSpPr txBox="1">
            <a:spLocks noGrp="1"/>
          </p:cNvSpPr>
          <p:nvPr>
            <p:ph type="body" idx="1"/>
          </p:nvPr>
        </p:nvSpPr>
        <p:spPr>
          <a:prstGeom prst="rect">
            <a:avLst/>
          </a:prstGeom>
        </p:spPr>
        <p:txBody>
          <a:bodyPr/>
          <a:lstStyle/>
          <a:p>
            <a:pPr marR="115597"/>
            <a:endParaRPr/>
          </a:p>
        </p:txBody>
      </p:sp>
      <p:pic>
        <p:nvPicPr>
          <p:cNvPr id="796" name="Screen shot 2010-11-09 at 9.24.59 AM.png" descr="Screen shot 2010-11-09 at 9.24.59 AM.png"/>
          <p:cNvPicPr>
            <a:picLocks noChangeAspect="1"/>
          </p:cNvPicPr>
          <p:nvPr/>
        </p:nvPicPr>
        <p:blipFill>
          <a:blip r:embed="rId3">
            <a:extLst/>
          </a:blip>
          <a:stretch>
            <a:fillRect/>
          </a:stretch>
        </p:blipFill>
        <p:spPr>
          <a:xfrm>
            <a:off x="658597" y="2107943"/>
            <a:ext cx="4435320" cy="5043469"/>
          </a:xfrm>
          <a:prstGeom prst="rect">
            <a:avLst/>
          </a:prstGeom>
          <a:ln w="12700">
            <a:miter lim="400000"/>
          </a:ln>
        </p:spPr>
      </p:pic>
      <p:pic>
        <p:nvPicPr>
          <p:cNvPr id="797" name="Screen Shot 2018-09-18 at 4.27.09 PM copy" descr="Screen Shot 2018-09-18 at 4.27.09 PM copy"/>
          <p:cNvPicPr>
            <a:picLocks noChangeAspect="1"/>
          </p:cNvPicPr>
          <p:nvPr/>
        </p:nvPicPr>
        <p:blipFill>
          <a:blip r:embed="rId4">
            <a:extLst/>
          </a:blip>
          <a:stretch>
            <a:fillRect/>
          </a:stretch>
        </p:blipFill>
        <p:spPr>
          <a:xfrm>
            <a:off x="5724802" y="1059124"/>
            <a:ext cx="6793305" cy="8206752"/>
          </a:xfrm>
          <a:prstGeom prst="rect">
            <a:avLst/>
          </a:prstGeom>
          <a:ln w="12700">
            <a:miter lim="400000"/>
          </a:ln>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1" name="biz bio box 2.jpg" descr="biz bio box 2.jpg"/>
          <p:cNvPicPr>
            <a:picLocks noChangeAspect="1"/>
          </p:cNvPicPr>
          <p:nvPr/>
        </p:nvPicPr>
        <p:blipFill>
          <a:blip r:embed="rId3">
            <a:extLst/>
          </a:blip>
          <a:stretch>
            <a:fillRect/>
          </a:stretch>
        </p:blipFill>
        <p:spPr>
          <a:xfrm>
            <a:off x="70465" y="100775"/>
            <a:ext cx="7734790" cy="5930526"/>
          </a:xfrm>
          <a:prstGeom prst="rect">
            <a:avLst/>
          </a:prstGeom>
          <a:ln w="12700">
            <a:miter lim="400000"/>
          </a:ln>
        </p:spPr>
      </p:pic>
      <p:pic>
        <p:nvPicPr>
          <p:cNvPr id="802" name="biz bio box1.jpg" descr="biz bio box1.jpg"/>
          <p:cNvPicPr>
            <a:picLocks noChangeAspect="1"/>
          </p:cNvPicPr>
          <p:nvPr/>
        </p:nvPicPr>
        <p:blipFill>
          <a:blip r:embed="rId4">
            <a:extLst/>
          </a:blip>
          <a:stretch>
            <a:fillRect/>
          </a:stretch>
        </p:blipFill>
        <p:spPr>
          <a:xfrm>
            <a:off x="5387109" y="3720981"/>
            <a:ext cx="7535069" cy="5930525"/>
          </a:xfrm>
          <a:prstGeom prst="rect">
            <a:avLst/>
          </a:prstGeom>
          <a:ln w="12700">
            <a:miter lim="400000"/>
          </a:ln>
          <a:effectLst>
            <a:outerShdw blurRad="254000" dist="230731" dir="14191912" rotWithShape="0">
              <a:srgbClr val="000000">
                <a:alpha val="78617"/>
              </a:srgb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02"/>
                                        </p:tgtEl>
                                        <p:attrNameLst>
                                          <p:attrName>style.visibility</p:attrName>
                                        </p:attrNameLst>
                                      </p:cBhvr>
                                      <p:to>
                                        <p:strVal val="visible"/>
                                      </p:to>
                                    </p:set>
                                    <p:animEffect transition="in" filter="dissolve">
                                      <p:cBhvr>
                                        <p:cTn id="7" dur="500"/>
                                        <p:tgtEl>
                                          <p:spTgt spid="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2" grpId="1" animBg="1" advAuto="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 name="Title"/>
          <p:cNvSpPr txBox="1">
            <a:spLocks noGrp="1"/>
          </p:cNvSpPr>
          <p:nvPr>
            <p:ph type="title"/>
          </p:nvPr>
        </p:nvSpPr>
        <p:spPr>
          <a:prstGeom prst="rect">
            <a:avLst/>
          </a:prstGeom>
        </p:spPr>
        <p:txBody>
          <a:bodyPr/>
          <a:lstStyle/>
          <a:p>
            <a:endParaRPr/>
          </a:p>
        </p:txBody>
      </p:sp>
      <p:sp>
        <p:nvSpPr>
          <p:cNvPr id="807" name="Body"/>
          <p:cNvSpPr txBox="1">
            <a:spLocks noGrp="1"/>
          </p:cNvSpPr>
          <p:nvPr>
            <p:ph type="body" idx="1"/>
          </p:nvPr>
        </p:nvSpPr>
        <p:spPr>
          <a:prstGeom prst="rect">
            <a:avLst/>
          </a:prstGeom>
        </p:spPr>
        <p:txBody>
          <a:bodyPr/>
          <a:lstStyle/>
          <a:p>
            <a:endParaRPr/>
          </a:p>
        </p:txBody>
      </p:sp>
      <p:pic>
        <p:nvPicPr>
          <p:cNvPr id="808" name="state - senator dies a1.jpg" descr="state - senator dies a1.jpg"/>
          <p:cNvPicPr>
            <a:picLocks noChangeAspect="1"/>
          </p:cNvPicPr>
          <p:nvPr/>
        </p:nvPicPr>
        <p:blipFill>
          <a:blip r:embed="rId3">
            <a:extLst/>
          </a:blip>
          <a:stretch>
            <a:fillRect/>
          </a:stretch>
        </p:blipFill>
        <p:spPr>
          <a:xfrm>
            <a:off x="1623341" y="754095"/>
            <a:ext cx="9755861" cy="8245410"/>
          </a:xfrm>
          <a:prstGeom prst="rect">
            <a:avLst/>
          </a:prstGeom>
          <a:ln w="12700">
            <a:miter lim="400000"/>
          </a:ln>
        </p:spPr>
      </p:pic>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 name="52"/>
          <p:cNvSpPr txBox="1"/>
          <p:nvPr/>
        </p:nvSpPr>
        <p:spPr>
          <a:xfrm>
            <a:off x="10483453" y="8890000"/>
            <a:ext cx="400699" cy="393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R="57797" indent="57797" algn="ctr" defTabSz="1295400">
              <a:defRPr sz="1800">
                <a:uFill>
                  <a:solidFill>
                    <a:srgbClr val="000000"/>
                  </a:solidFill>
                </a:uFill>
                <a:latin typeface="Times"/>
                <a:ea typeface="Times"/>
                <a:cs typeface="Times"/>
                <a:sym typeface="Times"/>
              </a:defRPr>
            </a:lvl1pPr>
          </a:lstStyle>
          <a:p>
            <a:r>
              <a:t>52</a:t>
            </a:r>
          </a:p>
        </p:txBody>
      </p:sp>
      <p:pic>
        <p:nvPicPr>
          <p:cNvPr id="813" name="adrian peterson q&amp;a.jpg" descr="adrian peterson q&amp;a.jpg"/>
          <p:cNvPicPr>
            <a:picLocks noChangeAspect="1"/>
          </p:cNvPicPr>
          <p:nvPr/>
        </p:nvPicPr>
        <p:blipFill>
          <a:blip r:embed="rId3">
            <a:extLst/>
          </a:blip>
          <a:stretch>
            <a:fillRect/>
          </a:stretch>
        </p:blipFill>
        <p:spPr>
          <a:xfrm>
            <a:off x="482645" y="-3"/>
            <a:ext cx="5593544" cy="9753604"/>
          </a:xfrm>
          <a:prstGeom prst="rect">
            <a:avLst/>
          </a:prstGeom>
          <a:ln w="12700">
            <a:miter lim="400000"/>
          </a:ln>
        </p:spPr>
      </p:pic>
      <p:pic>
        <p:nvPicPr>
          <p:cNvPr id="814" name="3Qs q&amp;a.jpg" descr="3Qs q&amp;a.jpg"/>
          <p:cNvPicPr>
            <a:picLocks noChangeAspect="1"/>
          </p:cNvPicPr>
          <p:nvPr/>
        </p:nvPicPr>
        <p:blipFill>
          <a:blip r:embed="rId4">
            <a:extLst/>
          </a:blip>
          <a:stretch>
            <a:fillRect/>
          </a:stretch>
        </p:blipFill>
        <p:spPr>
          <a:xfrm>
            <a:off x="6488950" y="-2598"/>
            <a:ext cx="6134104" cy="9758796"/>
          </a:xfrm>
          <a:prstGeom prst="rect">
            <a:avLst/>
          </a:prstGeom>
          <a:ln w="12700">
            <a:miter lim="400000"/>
          </a:ln>
        </p:spPr>
      </p:pic>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 name="52"/>
          <p:cNvSpPr txBox="1"/>
          <p:nvPr/>
        </p:nvSpPr>
        <p:spPr>
          <a:xfrm>
            <a:off x="10483453" y="8890000"/>
            <a:ext cx="400699" cy="393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R="57797" indent="57797" algn="ctr" defTabSz="1295400">
              <a:defRPr sz="1800">
                <a:uFill>
                  <a:solidFill>
                    <a:srgbClr val="000000"/>
                  </a:solidFill>
                </a:uFill>
                <a:latin typeface="Times"/>
                <a:ea typeface="Times"/>
                <a:cs typeface="Times"/>
                <a:sym typeface="Times"/>
              </a:defRPr>
            </a:lvl1pPr>
          </a:lstStyle>
          <a:p>
            <a:r>
              <a:t>52</a:t>
            </a:r>
          </a:p>
        </p:txBody>
      </p:sp>
      <p:pic>
        <p:nvPicPr>
          <p:cNvPr id="819" name="flu shot q and a.jpg" descr="flu shot q and a.jpg"/>
          <p:cNvPicPr>
            <a:picLocks noChangeAspect="1"/>
          </p:cNvPicPr>
          <p:nvPr/>
        </p:nvPicPr>
        <p:blipFill>
          <a:blip r:embed="rId3">
            <a:extLst/>
          </a:blip>
          <a:stretch>
            <a:fillRect/>
          </a:stretch>
        </p:blipFill>
        <p:spPr>
          <a:xfrm>
            <a:off x="2039622" y="-3"/>
            <a:ext cx="8925556" cy="975360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52"/>
          <p:cNvSpPr txBox="1"/>
          <p:nvPr/>
        </p:nvSpPr>
        <p:spPr>
          <a:xfrm>
            <a:off x="10483453" y="8890000"/>
            <a:ext cx="400699" cy="393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R="57797" indent="57797" algn="ctr" defTabSz="1295400">
              <a:defRPr sz="1800">
                <a:uFill>
                  <a:solidFill>
                    <a:srgbClr val="000000"/>
                  </a:solidFill>
                </a:uFill>
                <a:latin typeface="Times"/>
                <a:ea typeface="Times"/>
                <a:cs typeface="Times"/>
                <a:sym typeface="Times"/>
              </a:defRPr>
            </a:lvl1pPr>
          </a:lstStyle>
          <a:p>
            <a:r>
              <a:t>52</a:t>
            </a:r>
          </a:p>
        </p:txBody>
      </p:sp>
      <p:pic>
        <p:nvPicPr>
          <p:cNvPr id="824" name="flu q and a 2.jpg" descr="flu q and a 2.jpg"/>
          <p:cNvPicPr>
            <a:picLocks noChangeAspect="1"/>
          </p:cNvPicPr>
          <p:nvPr/>
        </p:nvPicPr>
        <p:blipFill>
          <a:blip r:embed="rId2">
            <a:extLst/>
          </a:blip>
          <a:stretch>
            <a:fillRect/>
          </a:stretch>
        </p:blipFill>
        <p:spPr>
          <a:xfrm>
            <a:off x="-3" y="776276"/>
            <a:ext cx="13004805" cy="820105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6" name="1290960797.jpg" descr="1290960797.jpg"/>
          <p:cNvPicPr>
            <a:picLocks noChangeAspect="1"/>
          </p:cNvPicPr>
          <p:nvPr/>
        </p:nvPicPr>
        <p:blipFill>
          <a:blip r:embed="rId3">
            <a:extLst/>
          </a:blip>
          <a:stretch>
            <a:fillRect/>
          </a:stretch>
        </p:blipFill>
        <p:spPr>
          <a:xfrm>
            <a:off x="3378200" y="596900"/>
            <a:ext cx="6248400" cy="8255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 name="prostitution q&amp;a.png" descr="prostitution q&amp;a.png"/>
          <p:cNvPicPr>
            <a:picLocks noChangeAspect="1"/>
          </p:cNvPicPr>
          <p:nvPr/>
        </p:nvPicPr>
        <p:blipFill>
          <a:blip r:embed="rId3">
            <a:extLst/>
          </a:blip>
          <a:stretch>
            <a:fillRect/>
          </a:stretch>
        </p:blipFill>
        <p:spPr>
          <a:xfrm>
            <a:off x="4396602" y="-32135"/>
            <a:ext cx="4211598" cy="999466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0000 0.000000 L 0.000000 -0.457031" pathEditMode="relative">
                                      <p:cBhvr>
                                        <p:cTn id="6" dur="2000" fill="hold"/>
                                        <p:tgtEl>
                                          <p:spTgt spid="83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 name="bio box nyt hooker.JPG" descr="bio box nyt hooker.JPG"/>
          <p:cNvPicPr>
            <a:picLocks noChangeAspect="1"/>
          </p:cNvPicPr>
          <p:nvPr/>
        </p:nvPicPr>
        <p:blipFill>
          <a:blip r:embed="rId3">
            <a:extLst/>
          </a:blip>
          <a:stretch>
            <a:fillRect/>
          </a:stretch>
        </p:blipFill>
        <p:spPr>
          <a:xfrm>
            <a:off x="2908300" y="25400"/>
            <a:ext cx="7188200" cy="9695923"/>
          </a:xfrm>
          <a:prstGeom prst="rect">
            <a:avLst/>
          </a:prstGeom>
          <a:ln w="12700">
            <a:miter lim="400000"/>
          </a:ln>
        </p:spPr>
      </p:pic>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 name="Title"/>
          <p:cNvSpPr txBox="1">
            <a:spLocks noGrp="1"/>
          </p:cNvSpPr>
          <p:nvPr>
            <p:ph type="title"/>
          </p:nvPr>
        </p:nvSpPr>
        <p:spPr>
          <a:prstGeom prst="rect">
            <a:avLst/>
          </a:prstGeom>
        </p:spPr>
        <p:txBody>
          <a:bodyPr/>
          <a:lstStyle/>
          <a:p>
            <a:endParaRPr/>
          </a:p>
        </p:txBody>
      </p:sp>
      <p:sp>
        <p:nvSpPr>
          <p:cNvPr id="839" name="Body"/>
          <p:cNvSpPr txBox="1">
            <a:spLocks noGrp="1"/>
          </p:cNvSpPr>
          <p:nvPr>
            <p:ph type="body" idx="1"/>
          </p:nvPr>
        </p:nvSpPr>
        <p:spPr>
          <a:prstGeom prst="rect">
            <a:avLst/>
          </a:prstGeom>
        </p:spPr>
        <p:txBody>
          <a:bodyPr/>
          <a:lstStyle/>
          <a:p>
            <a:endParaRPr/>
          </a:p>
        </p:txBody>
      </p:sp>
      <p:pic>
        <p:nvPicPr>
          <p:cNvPr id="840" name="is your child a dip.jpg" descr="is your child a dip.jpg"/>
          <p:cNvPicPr>
            <a:picLocks noChangeAspect="1"/>
          </p:cNvPicPr>
          <p:nvPr/>
        </p:nvPicPr>
        <p:blipFill>
          <a:blip r:embed="rId3">
            <a:extLst/>
          </a:blip>
          <a:stretch>
            <a:fillRect/>
          </a:stretch>
        </p:blipFill>
        <p:spPr>
          <a:xfrm>
            <a:off x="605770" y="1449038"/>
            <a:ext cx="11793260" cy="685552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 name="drtim8.jpg" descr="drtim8.jpg"/>
          <p:cNvPicPr>
            <a:picLocks noChangeAspect="1"/>
          </p:cNvPicPr>
          <p:nvPr/>
        </p:nvPicPr>
        <p:blipFill>
          <a:blip r:embed="rId2">
            <a:extLst/>
          </a:blip>
          <a:stretch>
            <a:fillRect/>
          </a:stretch>
        </p:blipFill>
        <p:spPr>
          <a:xfrm>
            <a:off x="3162300" y="0"/>
            <a:ext cx="6674919" cy="978408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 name="Title"/>
          <p:cNvSpPr txBox="1">
            <a:spLocks noGrp="1"/>
          </p:cNvSpPr>
          <p:nvPr>
            <p:ph type="title"/>
          </p:nvPr>
        </p:nvSpPr>
        <p:spPr>
          <a:prstGeom prst="rect">
            <a:avLst/>
          </a:prstGeom>
        </p:spPr>
        <p:txBody>
          <a:bodyPr/>
          <a:lstStyle/>
          <a:p>
            <a:endParaRPr/>
          </a:p>
        </p:txBody>
      </p:sp>
      <p:sp>
        <p:nvSpPr>
          <p:cNvPr id="845" name="Body"/>
          <p:cNvSpPr txBox="1">
            <a:spLocks noGrp="1"/>
          </p:cNvSpPr>
          <p:nvPr>
            <p:ph type="body" idx="1"/>
          </p:nvPr>
        </p:nvSpPr>
        <p:spPr>
          <a:prstGeom prst="rect">
            <a:avLst/>
          </a:prstGeom>
        </p:spPr>
        <p:txBody>
          <a:bodyPr/>
          <a:lstStyle/>
          <a:p>
            <a:endParaRPr/>
          </a:p>
        </p:txBody>
      </p:sp>
      <p:pic>
        <p:nvPicPr>
          <p:cNvPr id="846" name="gusto quiz.jpg" descr="gusto quiz.jpg"/>
          <p:cNvPicPr>
            <a:picLocks noChangeAspect="1"/>
          </p:cNvPicPr>
          <p:nvPr/>
        </p:nvPicPr>
        <p:blipFill>
          <a:blip r:embed="rId3">
            <a:extLst/>
          </a:blip>
          <a:stretch>
            <a:fillRect/>
          </a:stretch>
        </p:blipFill>
        <p:spPr>
          <a:xfrm>
            <a:off x="3185722" y="0"/>
            <a:ext cx="6633355" cy="9755859"/>
          </a:xfrm>
          <a:prstGeom prst="rect">
            <a:avLst/>
          </a:prstGeom>
          <a:ln w="12700">
            <a:miter lim="400000"/>
          </a:ln>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Title"/>
          <p:cNvSpPr txBox="1">
            <a:spLocks noGrp="1"/>
          </p:cNvSpPr>
          <p:nvPr>
            <p:ph type="title"/>
          </p:nvPr>
        </p:nvSpPr>
        <p:spPr>
          <a:prstGeom prst="rect">
            <a:avLst/>
          </a:prstGeom>
        </p:spPr>
        <p:txBody>
          <a:bodyPr/>
          <a:lstStyle/>
          <a:p>
            <a:pPr marL="0" marR="115597" indent="56442"/>
            <a:endParaRPr/>
          </a:p>
        </p:txBody>
      </p:sp>
      <p:sp>
        <p:nvSpPr>
          <p:cNvPr id="851" name="Body"/>
          <p:cNvSpPr txBox="1">
            <a:spLocks noGrp="1"/>
          </p:cNvSpPr>
          <p:nvPr>
            <p:ph type="body" idx="1"/>
          </p:nvPr>
        </p:nvSpPr>
        <p:spPr>
          <a:prstGeom prst="rect">
            <a:avLst/>
          </a:prstGeom>
        </p:spPr>
        <p:txBody>
          <a:bodyPr/>
          <a:lstStyle/>
          <a:p>
            <a:pPr marR="115597"/>
            <a:endParaRPr/>
          </a:p>
        </p:txBody>
      </p:sp>
      <p:pic>
        <p:nvPicPr>
          <p:cNvPr id="852" name="image.jpg" descr="image.jpg"/>
          <p:cNvPicPr>
            <a:picLocks noChangeAspect="1"/>
          </p:cNvPicPr>
          <p:nvPr/>
        </p:nvPicPr>
        <p:blipFill>
          <a:blip r:embed="rId3">
            <a:extLst/>
          </a:blip>
          <a:stretch>
            <a:fillRect/>
          </a:stretch>
        </p:blipFill>
        <p:spPr>
          <a:xfrm>
            <a:off x="1475882" y="-497476"/>
            <a:ext cx="10053036" cy="1197001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warp dir="in"/>
      </p:transition>
    </mc:Choice>
    <mc:Fallback xmlns:a14="http://schemas.microsoft.com/office/drawing/2010/main" xmlns:m="http://schemas.openxmlformats.org/officeDocument/2006/math" xmlns="">
      <p:transition spd="fast">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Title"/>
          <p:cNvSpPr txBox="1">
            <a:spLocks noGrp="1"/>
          </p:cNvSpPr>
          <p:nvPr>
            <p:ph type="title"/>
          </p:nvPr>
        </p:nvSpPr>
        <p:spPr>
          <a:prstGeom prst="rect">
            <a:avLst/>
          </a:prstGeom>
        </p:spPr>
        <p:txBody>
          <a:bodyPr/>
          <a:lstStyle/>
          <a:p>
            <a:endParaRPr/>
          </a:p>
        </p:txBody>
      </p:sp>
      <p:sp>
        <p:nvSpPr>
          <p:cNvPr id="857" name="Body"/>
          <p:cNvSpPr txBox="1">
            <a:spLocks noGrp="1"/>
          </p:cNvSpPr>
          <p:nvPr>
            <p:ph type="body" idx="1"/>
          </p:nvPr>
        </p:nvSpPr>
        <p:spPr>
          <a:prstGeom prst="rect">
            <a:avLst/>
          </a:prstGeom>
        </p:spPr>
        <p:txBody>
          <a:bodyPr/>
          <a:lstStyle/>
          <a:p>
            <a:endParaRPr/>
          </a:p>
        </p:txBody>
      </p:sp>
      <p:pic>
        <p:nvPicPr>
          <p:cNvPr id="858" name="living art review hiratsuka.jpg" descr="living art review hiratsuka.jpg"/>
          <p:cNvPicPr>
            <a:picLocks noChangeAspect="1"/>
          </p:cNvPicPr>
          <p:nvPr/>
        </p:nvPicPr>
        <p:blipFill>
          <a:blip r:embed="rId3">
            <a:extLst/>
          </a:blip>
          <a:stretch>
            <a:fillRect/>
          </a:stretch>
        </p:blipFill>
        <p:spPr>
          <a:xfrm>
            <a:off x="2169722" y="0"/>
            <a:ext cx="8663098" cy="9755859"/>
          </a:xfrm>
          <a:prstGeom prst="rect">
            <a:avLst/>
          </a:prstGeom>
          <a:ln w="12700">
            <a:miter lim="400000"/>
          </a:ln>
        </p:spPr>
      </p:pic>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 name="Title"/>
          <p:cNvSpPr txBox="1">
            <a:spLocks noGrp="1"/>
          </p:cNvSpPr>
          <p:nvPr>
            <p:ph type="title"/>
          </p:nvPr>
        </p:nvSpPr>
        <p:spPr>
          <a:prstGeom prst="rect">
            <a:avLst/>
          </a:prstGeom>
        </p:spPr>
        <p:txBody>
          <a:bodyPr/>
          <a:lstStyle/>
          <a:p>
            <a:pPr marL="0" marR="115597" indent="56443"/>
            <a:endParaRPr/>
          </a:p>
        </p:txBody>
      </p:sp>
      <p:sp>
        <p:nvSpPr>
          <p:cNvPr id="863" name="Body"/>
          <p:cNvSpPr txBox="1">
            <a:spLocks noGrp="1"/>
          </p:cNvSpPr>
          <p:nvPr>
            <p:ph type="body" idx="1"/>
          </p:nvPr>
        </p:nvSpPr>
        <p:spPr>
          <a:prstGeom prst="rect">
            <a:avLst/>
          </a:prstGeom>
        </p:spPr>
        <p:txBody>
          <a:bodyPr/>
          <a:lstStyle/>
          <a:p>
            <a:pPr marR="115597"/>
            <a:endParaRPr/>
          </a:p>
        </p:txBody>
      </p:sp>
      <p:pic>
        <p:nvPicPr>
          <p:cNvPr id="864" name="image.jpg" descr="image.jpg"/>
          <p:cNvPicPr>
            <a:picLocks noChangeAspect="1"/>
          </p:cNvPicPr>
          <p:nvPr/>
        </p:nvPicPr>
        <p:blipFill>
          <a:blip r:embed="rId3">
            <a:extLst/>
          </a:blip>
          <a:stretch>
            <a:fillRect/>
          </a:stretch>
        </p:blipFill>
        <p:spPr>
          <a:xfrm>
            <a:off x="1879600" y="0"/>
            <a:ext cx="9232900" cy="9742313"/>
          </a:xfrm>
          <a:prstGeom prst="rect">
            <a:avLst/>
          </a:prstGeom>
          <a:ln w="12700">
            <a:miter lim="400000"/>
          </a:ln>
        </p:spPr>
      </p:pic>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 name="image.jpg" descr="image.jpg"/>
          <p:cNvPicPr>
            <a:picLocks noChangeAspect="1"/>
          </p:cNvPicPr>
          <p:nvPr/>
        </p:nvPicPr>
        <p:blipFill>
          <a:blip r:embed="rId3">
            <a:extLst/>
          </a:blip>
          <a:stretch>
            <a:fillRect/>
          </a:stretch>
        </p:blipFill>
        <p:spPr>
          <a:xfrm>
            <a:off x="2906856" y="-242405"/>
            <a:ext cx="7191090" cy="1248264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2" name="how to roll a joint.jpg" descr="how to roll a joint.jpg"/>
          <p:cNvPicPr>
            <a:picLocks noChangeAspect="1"/>
          </p:cNvPicPr>
          <p:nvPr/>
        </p:nvPicPr>
        <p:blipFill>
          <a:blip r:embed="rId3">
            <a:extLst/>
          </a:blip>
          <a:stretch>
            <a:fillRect/>
          </a:stretch>
        </p:blipFill>
        <p:spPr>
          <a:xfrm>
            <a:off x="2652035" y="-767769"/>
            <a:ext cx="7698035" cy="10629903"/>
          </a:xfrm>
          <a:prstGeom prst="rect">
            <a:avLst/>
          </a:prstGeom>
          <a:ln w="12700">
            <a:miter lim="400000"/>
          </a:ln>
        </p:spPr>
      </p:pic>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6" name="how to make a wand.jpg" descr="how to make a wand.jpg"/>
          <p:cNvPicPr>
            <a:picLocks noChangeAspect="1"/>
          </p:cNvPicPr>
          <p:nvPr/>
        </p:nvPicPr>
        <p:blipFill>
          <a:blip r:embed="rId3">
            <a:extLst/>
          </a:blip>
          <a:stretch>
            <a:fillRect/>
          </a:stretch>
        </p:blipFill>
        <p:spPr>
          <a:xfrm>
            <a:off x="1803400" y="171450"/>
            <a:ext cx="9385300" cy="9385300"/>
          </a:xfrm>
          <a:prstGeom prst="rect">
            <a:avLst/>
          </a:prstGeom>
          <a:ln w="12700">
            <a:miter lim="400000"/>
          </a:ln>
        </p:spPr>
      </p:pic>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 name="image.jpg" descr="image.jpg"/>
          <p:cNvPicPr>
            <a:picLocks noChangeAspect="1"/>
          </p:cNvPicPr>
          <p:nvPr/>
        </p:nvPicPr>
        <p:blipFill>
          <a:blip r:embed="rId3">
            <a:extLst/>
          </a:blip>
          <a:stretch>
            <a:fillRect/>
          </a:stretch>
        </p:blipFill>
        <p:spPr>
          <a:xfrm>
            <a:off x="4114800" y="0"/>
            <a:ext cx="4762500" cy="9753600"/>
          </a:xfrm>
          <a:prstGeom prst="rect">
            <a:avLst/>
          </a:prstGeom>
          <a:ln w="12700">
            <a:miter lim="400000"/>
          </a:ln>
        </p:spPr>
      </p:pic>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 name="image.jpg" descr="image.jpg"/>
          <p:cNvPicPr>
            <a:picLocks noChangeAspect="1"/>
          </p:cNvPicPr>
          <p:nvPr/>
        </p:nvPicPr>
        <p:blipFill>
          <a:blip r:embed="rId3">
            <a:extLst/>
          </a:blip>
          <a:stretch>
            <a:fillRect/>
          </a:stretch>
        </p:blipFill>
        <p:spPr>
          <a:xfrm>
            <a:off x="321006" y="1313307"/>
            <a:ext cx="12362789" cy="7126986"/>
          </a:xfrm>
          <a:prstGeom prst="rect">
            <a:avLst/>
          </a:prstGeom>
          <a:ln w="12700">
            <a:miter lim="400000"/>
          </a:ln>
        </p:spPr>
      </p:pic>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 name="Title"/>
          <p:cNvSpPr txBox="1">
            <a:spLocks noGrp="1"/>
          </p:cNvSpPr>
          <p:nvPr>
            <p:ph type="title"/>
          </p:nvPr>
        </p:nvSpPr>
        <p:spPr>
          <a:prstGeom prst="rect">
            <a:avLst/>
          </a:prstGeom>
        </p:spPr>
        <p:txBody>
          <a:bodyPr/>
          <a:lstStyle/>
          <a:p>
            <a:endParaRPr/>
          </a:p>
        </p:txBody>
      </p:sp>
      <p:sp>
        <p:nvSpPr>
          <p:cNvPr id="889" name="Body"/>
          <p:cNvSpPr txBox="1">
            <a:spLocks noGrp="1"/>
          </p:cNvSpPr>
          <p:nvPr>
            <p:ph type="body" idx="1"/>
          </p:nvPr>
        </p:nvSpPr>
        <p:spPr>
          <a:prstGeom prst="rect">
            <a:avLst/>
          </a:prstGeom>
        </p:spPr>
        <p:txBody>
          <a:bodyPr/>
          <a:lstStyle/>
          <a:p>
            <a:endParaRPr/>
          </a:p>
        </p:txBody>
      </p:sp>
      <p:sp>
        <p:nvSpPr>
          <p:cNvPr id="890" name="Slide Number"/>
          <p:cNvSpPr txBox="1">
            <a:spLocks noGrp="1"/>
          </p:cNvSpPr>
          <p:nvPr>
            <p:ph type="sldNum" sz="quarter" idx="4294967295"/>
          </p:nvPr>
        </p:nvSpPr>
        <p:spPr>
          <a:xfrm>
            <a:off x="10505158" y="8890000"/>
            <a:ext cx="342901" cy="3937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800"/>
            </a:lvl1pPr>
          </a:lstStyle>
          <a:p>
            <a:fld id="{86CB4B4D-7CA3-9044-876B-883B54F8677D}" type="slidenum">
              <a:t>99</a:t>
            </a:fld>
            <a:endParaRPr/>
          </a:p>
        </p:txBody>
      </p:sp>
      <p:pic>
        <p:nvPicPr>
          <p:cNvPr id="891" name="Top10films2010.jpg" descr="Top10films2010.jpg"/>
          <p:cNvPicPr>
            <a:picLocks noChangeAspect="1"/>
          </p:cNvPicPr>
          <p:nvPr/>
        </p:nvPicPr>
        <p:blipFill>
          <a:blip r:embed="rId3">
            <a:extLst/>
          </a:blip>
          <a:stretch>
            <a:fillRect/>
          </a:stretch>
        </p:blipFill>
        <p:spPr>
          <a:xfrm>
            <a:off x="2601454" y="0"/>
            <a:ext cx="7801892" cy="9753601"/>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Black">
  <a:themeElements>
    <a:clrScheme name="Black">
      <a:dk1>
        <a:srgbClr val="000000"/>
      </a:dk1>
      <a:lt1>
        <a:srgbClr val="000000"/>
      </a:lt1>
      <a:dk2>
        <a:srgbClr val="A7A7A7"/>
      </a:dk2>
      <a:lt2>
        <a:srgbClr val="535353"/>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a:ea typeface="Helvetica"/>
        <a:cs typeface="Helvetica"/>
      </a:majorFont>
      <a:minorFont>
        <a:latin typeface="Trebuchet MS"/>
        <a:ea typeface="Trebuchet MS"/>
        <a:cs typeface="Trebuchet M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A7A7A7"/>
      </a:dk2>
      <a:lt2>
        <a:srgbClr val="535353"/>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a:ea typeface="Helvetica"/>
        <a:cs typeface="Helvetica"/>
      </a:majorFont>
      <a:minorFont>
        <a:latin typeface="Trebuchet MS"/>
        <a:ea typeface="Trebuchet MS"/>
        <a:cs typeface="Trebuchet M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Trebuchet M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6524</Words>
  <Application>Microsoft Macintosh PowerPoint</Application>
  <PresentationFormat>Custom</PresentationFormat>
  <Paragraphs>269</Paragraphs>
  <Slides>159</Slides>
  <Notes>130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159</vt:i4>
      </vt:variant>
    </vt:vector>
  </HeadingPairs>
  <TitlesOfParts>
    <vt:vector size="166" baseType="lpstr">
      <vt:lpstr>Arial</vt:lpstr>
      <vt:lpstr>Calibri</vt:lpstr>
      <vt:lpstr>Helvetica Light</vt:lpstr>
      <vt:lpstr>Lucida Grande</vt:lpstr>
      <vt:lpstr>Times</vt:lpstr>
      <vt:lpstr>Trebuchet MS</vt:lpstr>
      <vt:lpstr>Black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cp:revision>
  <dcterms:modified xsi:type="dcterms:W3CDTF">2019-03-22T17:10:30Z</dcterms:modified>
</cp:coreProperties>
</file>